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1122" r:id="rId36"/>
    <p:sldId id="771" r:id="rId37"/>
    <p:sldId id="772" r:id="rId38"/>
    <p:sldId id="978" r:id="rId39"/>
    <p:sldId id="773" r:id="rId40"/>
    <p:sldId id="304" r:id="rId41"/>
    <p:sldId id="300" r:id="rId42"/>
    <p:sldId id="289" r:id="rId43"/>
    <p:sldId id="308" r:id="rId44"/>
    <p:sldId id="774" r:id="rId45"/>
    <p:sldId id="775" r:id="rId46"/>
    <p:sldId id="986" r:id="rId47"/>
    <p:sldId id="776" r:id="rId48"/>
    <p:sldId id="305" r:id="rId49"/>
    <p:sldId id="323" r:id="rId50"/>
    <p:sldId id="999" r:id="rId51"/>
    <p:sldId id="1000" r:id="rId52"/>
    <p:sldId id="1007" r:id="rId53"/>
    <p:sldId id="1090" r:id="rId54"/>
    <p:sldId id="1091" r:id="rId55"/>
    <p:sldId id="981" r:id="rId56"/>
    <p:sldId id="984" r:id="rId57"/>
    <p:sldId id="982" r:id="rId58"/>
    <p:sldId id="722" r:id="rId59"/>
    <p:sldId id="749" r:id="rId60"/>
    <p:sldId id="750" r:id="rId61"/>
    <p:sldId id="752" r:id="rId62"/>
    <p:sldId id="745" r:id="rId63"/>
    <p:sldId id="1060" r:id="rId64"/>
    <p:sldId id="1068" r:id="rId65"/>
    <p:sldId id="758" r:id="rId66"/>
    <p:sldId id="1081" r:id="rId67"/>
    <p:sldId id="1082" r:id="rId68"/>
    <p:sldId id="278" r:id="rId69"/>
    <p:sldId id="1010" r:id="rId70"/>
    <p:sldId id="1011" r:id="rId71"/>
    <p:sldId id="1006" r:id="rId72"/>
    <p:sldId id="779" r:id="rId73"/>
    <p:sldId id="1013" r:id="rId74"/>
    <p:sldId id="1009" r:id="rId75"/>
    <p:sldId id="760" r:id="rId76"/>
    <p:sldId id="307" r:id="rId77"/>
    <p:sldId id="306" r:id="rId78"/>
    <p:sldId id="309" r:id="rId79"/>
    <p:sldId id="796" r:id="rId80"/>
    <p:sldId id="299" r:id="rId81"/>
    <p:sldId id="994" r:id="rId82"/>
    <p:sldId id="292" r:id="rId83"/>
    <p:sldId id="780" r:id="rId84"/>
    <p:sldId id="797" r:id="rId85"/>
    <p:sldId id="285" r:id="rId86"/>
    <p:sldId id="311" r:id="rId87"/>
    <p:sldId id="287" r:id="rId88"/>
    <p:sldId id="989" r:id="rId89"/>
    <p:sldId id="995" r:id="rId90"/>
    <p:sldId id="781" r:id="rId91"/>
    <p:sldId id="990" r:id="rId92"/>
    <p:sldId id="293" r:id="rId93"/>
    <p:sldId id="295" r:id="rId94"/>
    <p:sldId id="991" r:id="rId95"/>
    <p:sldId id="301" r:id="rId96"/>
    <p:sldId id="288" r:id="rId97"/>
    <p:sldId id="296" r:id="rId98"/>
    <p:sldId id="1107" r:id="rId99"/>
    <p:sldId id="1121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7"/>
    <p:restoredTop sz="95473"/>
  </p:normalViewPr>
  <p:slideViewPr>
    <p:cSldViewPr snapToGrid="0" snapToObjects="1">
      <p:cViewPr>
        <p:scale>
          <a:sx n="129" d="100"/>
          <a:sy n="129" d="100"/>
        </p:scale>
        <p:origin x="328" y="14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12/1/24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12/1/24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3A34-2271-82F3-31ED-6639BFAB7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A63E-2DFE-1702-D416-DECBE7E55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9D868-4326-FEB0-BF38-FBB181227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79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570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4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12/1/24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12/1/24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12/1/24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12/1/24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0.png"/><Relationship Id="rId18" Type="http://schemas.openxmlformats.org/officeDocument/2006/relationships/image" Target="../media/image56.png"/><Relationship Id="rId3" Type="http://schemas.openxmlformats.org/officeDocument/2006/relationships/image" Target="../media/image470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0.png"/><Relationship Id="rId11" Type="http://schemas.openxmlformats.org/officeDocument/2006/relationships/image" Target="../media/image76.png"/><Relationship Id="rId5" Type="http://schemas.openxmlformats.org/officeDocument/2006/relationships/image" Target="../media/image720.png"/><Relationship Id="rId10" Type="http://schemas.openxmlformats.org/officeDocument/2006/relationships/image" Target="../media/image75.png"/><Relationship Id="rId4" Type="http://schemas.openxmlformats.org/officeDocument/2006/relationships/image" Target="../media/image59.jpeg"/><Relationship Id="rId9" Type="http://schemas.openxmlformats.org/officeDocument/2006/relationships/image" Target="../media/image7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2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58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507061" y="4825230"/>
              <a:ext cx="48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75325"/>
              <a:ext cx="0" cy="9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D30666-EF84-7094-981B-2E699E080AAB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9784909" y="222786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04920" y="1361360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36335" y="77113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10838476" y="971536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8666" y="1358284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895" y="675622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550" y="1453089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7884" y="682935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8441" y="675622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88536" y="335389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51314" y="593171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848" y="594710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10596823" y="222786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46B-C337-1A2F-431E-48338EDF6B22}"/>
              </a:ext>
            </a:extLst>
          </p:cNvPr>
          <p:cNvGrpSpPr/>
          <p:nvPr/>
        </p:nvGrpSpPr>
        <p:grpSpPr>
          <a:xfrm>
            <a:off x="10022761" y="2186698"/>
            <a:ext cx="1947074" cy="1526221"/>
            <a:chOff x="10022761" y="2144658"/>
            <a:chExt cx="1947074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10095" y="3481271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599" y="3576075"/>
              <a:ext cx="804672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1059594" y="2242838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750" y="2811671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6945" y="224283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0544" y="2144658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317523" y="171846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A4255E-A118-E92D-5833-EA18E8AED7E1}"/>
              </a:ext>
            </a:extLst>
          </p:cNvPr>
          <p:cNvGrpSpPr/>
          <p:nvPr/>
        </p:nvGrpSpPr>
        <p:grpSpPr>
          <a:xfrm>
            <a:off x="9488967" y="4334902"/>
            <a:ext cx="2662732" cy="1495257"/>
            <a:chOff x="9488967" y="4334902"/>
            <a:chExt cx="2662732" cy="149525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506" y="4753147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1018607" y="448488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21650" y="4748553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3540" y="526703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88967" y="502189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50588" y="476341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62470" y="5733898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73201" y="487515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68724" y="4931434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261" y="4663193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0820" y="4657135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5894" y="5637886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366" y="5632633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39697" y="433490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54754" y="4759205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0737" y="526225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8295" y="47586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358" y="4655425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22CB698-C02A-EF40-894F-798C386BD022}"/>
                </a:ext>
              </a:extLst>
            </p:cNvPr>
            <p:cNvSpPr txBox="1"/>
            <p:nvPr/>
          </p:nvSpPr>
          <p:spPr>
            <a:xfrm>
              <a:off x="11697749" y="5036688"/>
              <a:ext cx="45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17BD69-FF8C-E81E-0B62-D9FFA2803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4104" y="5638135"/>
              <a:ext cx="192024" cy="192024"/>
              <a:chOff x="1344" y="2064"/>
              <a:chExt cx="192" cy="19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3D6467-A7BF-0C68-40D4-5356822248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246C00-4B02-1E96-94AE-8D14F6BB1F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E5A53F-8164-1EEF-BE42-C7078AAEF00A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9029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220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59479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9428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3603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9257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2095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03215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80534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266" y="1484729"/>
                <a:ext cx="11450410" cy="1882612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266" y="1484729"/>
                <a:ext cx="11450410" cy="1882612"/>
              </a:xfrm>
              <a:blipFill>
                <a:blip r:embed="rId2"/>
                <a:stretch>
                  <a:fillRect l="-332" t="-3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8770861"/>
                  </p:ext>
                </p:extLst>
              </p:nvPr>
            </p:nvGraphicFramePr>
            <p:xfrm>
              <a:off x="2252817" y="34654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8770861"/>
                  </p:ext>
                </p:extLst>
              </p:nvPr>
            </p:nvGraphicFramePr>
            <p:xfrm>
              <a:off x="2252817" y="34654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106897" r="-445" b="-6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166667" r="-445" b="-3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300000" r="-445" b="-34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250980" r="-445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331481" r="-445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J/C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E87644-9B16-5EE3-69B5-AB15D32479A3}"/>
              </a:ext>
            </a:extLst>
          </p:cNvPr>
          <p:cNvGrpSpPr/>
          <p:nvPr/>
        </p:nvGrpSpPr>
        <p:grpSpPr>
          <a:xfrm>
            <a:off x="6463262" y="1505455"/>
            <a:ext cx="5552091" cy="3773663"/>
            <a:chOff x="6463262" y="1505455"/>
            <a:chExt cx="5552091" cy="3773663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39441" y="302315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48493" y="150545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E7AE66-A019-58D4-E85C-EBEBE2A9DD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0817" y="2310904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5D8308-0FCB-23E7-D642-4CA38CD0FB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01509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9FAED5-2A42-F26E-B90D-B3F40735EB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561635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7B50A4-368C-F30A-4F3D-564F3BC2C3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33079" y="3015092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01C0F-E266-7BB5-88CB-5016DA680B5E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709717" y="3071165"/>
              <a:ext cx="5257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2F11-11EB-DEF6-4E6E-9C3476AAEA6C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509700" y="324293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9686292" y="478076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486327" y="50569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1445" y="510037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4073" y="487362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409310" y="32429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268988" y="473928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1128" y="495398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9553" y="553285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509700" y="5206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76524" y="435828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252" y="358327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515484" y="3511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8384" y="382405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189919" y="404697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939E51-7B2B-429F-45C4-A8B988D7124B}"/>
                </a:ext>
              </a:extLst>
            </p:cNvPr>
            <p:cNvSpPr/>
            <p:nvPr/>
          </p:nvSpPr>
          <p:spPr>
            <a:xfrm>
              <a:off x="10524634" y="50621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9329" y="134056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.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9" y="134056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0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General transmission Line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188822" y="1580611"/>
                <a:ext cx="9872323" cy="4757207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𝑘𝑧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root).  (See the coax slide)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22" y="1580611"/>
                <a:ext cx="9872323" cy="4757207"/>
              </a:xfrm>
              <a:prstGeom prst="rect">
                <a:avLst/>
              </a:prstGeom>
              <a:blipFill>
                <a:blip r:embed="rId3"/>
                <a:stretch>
                  <a:fillRect l="-77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F8ACE32-2CD3-4450-111D-6942F3B172A7}"/>
              </a:ext>
            </a:extLst>
          </p:cNvPr>
          <p:cNvGrpSpPr/>
          <p:nvPr/>
        </p:nvGrpSpPr>
        <p:grpSpPr>
          <a:xfrm>
            <a:off x="9205424" y="1026503"/>
            <a:ext cx="2792594" cy="1427730"/>
            <a:chOff x="8800473" y="882810"/>
            <a:chExt cx="2792594" cy="14277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3C4D23C-A9F9-34A7-C6D3-44BDE57672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200" y="1082566"/>
              <a:ext cx="10081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129FDBE-63D5-62D9-3AC7-CA94322A93C1}"/>
                </a:ext>
              </a:extLst>
            </p:cNvPr>
            <p:cNvCxnSpPr>
              <a:cxnSpLocks/>
            </p:cNvCxnSpPr>
            <p:nvPr/>
          </p:nvCxnSpPr>
          <p:spPr>
            <a:xfrm>
              <a:off x="8902261" y="2270668"/>
              <a:ext cx="2627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D872EB-8B47-D21A-B898-0A4431EF6425}"/>
                </a:ext>
              </a:extLst>
            </p:cNvPr>
            <p:cNvSpPr/>
            <p:nvPr/>
          </p:nvSpPr>
          <p:spPr>
            <a:xfrm>
              <a:off x="11487440" y="1040624"/>
              <a:ext cx="91440" cy="914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41FDD5-FFFE-A849-B9C9-46E2C436F374}"/>
                </a:ext>
              </a:extLst>
            </p:cNvPr>
            <p:cNvSpPr/>
            <p:nvPr/>
          </p:nvSpPr>
          <p:spPr>
            <a:xfrm>
              <a:off x="11501627" y="2219098"/>
              <a:ext cx="91440" cy="914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vv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28DF2E-4A7C-ABA8-737B-8E19D7053A55}"/>
                </a:ext>
              </a:extLst>
            </p:cNvPr>
            <p:cNvSpPr/>
            <p:nvPr/>
          </p:nvSpPr>
          <p:spPr>
            <a:xfrm>
              <a:off x="8816241" y="1043264"/>
              <a:ext cx="91440" cy="914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7EF692-1E5D-0841-61FB-0E3D2C80836E}"/>
                </a:ext>
              </a:extLst>
            </p:cNvPr>
            <p:cNvSpPr/>
            <p:nvPr/>
          </p:nvSpPr>
          <p:spPr>
            <a:xfrm>
              <a:off x="8800473" y="2219100"/>
              <a:ext cx="91440" cy="914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787B44-03D1-50C8-85D0-01861E98FD6C}"/>
                </a:ext>
              </a:extLst>
            </p:cNvPr>
            <p:cNvSpPr/>
            <p:nvPr/>
          </p:nvSpPr>
          <p:spPr>
            <a:xfrm>
              <a:off x="9669258" y="906367"/>
              <a:ext cx="830317" cy="3652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5BEFEB-16F3-C9C7-B150-187A5FA2BD0B}"/>
                </a:ext>
              </a:extLst>
            </p:cNvPr>
            <p:cNvSpPr/>
            <p:nvPr/>
          </p:nvSpPr>
          <p:spPr>
            <a:xfrm rot="5400000">
              <a:off x="10780074" y="1498505"/>
              <a:ext cx="647582" cy="3652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36DD74-C315-01FA-DF7B-55B984A98F8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8879213" y="1088984"/>
              <a:ext cx="790045" cy="4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3F9BAC-E389-4DA0-7B5D-F86C1E734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8655" y="1073665"/>
              <a:ext cx="0" cy="2746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8B5422-1931-0183-8E39-6AF53EB15E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1355" y="2000765"/>
              <a:ext cx="0" cy="2746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6966B9-F7EB-1BB3-B495-043B9249D6BF}"/>
                </a:ext>
              </a:extLst>
            </p:cNvPr>
            <p:cNvSpPr txBox="1"/>
            <p:nvPr/>
          </p:nvSpPr>
          <p:spPr>
            <a:xfrm>
              <a:off x="9879464" y="882810"/>
              <a:ext cx="33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2C30E0-20BD-3A5A-9B35-BC0898391EB0}"/>
                </a:ext>
              </a:extLst>
            </p:cNvPr>
            <p:cNvSpPr txBox="1"/>
            <p:nvPr/>
          </p:nvSpPr>
          <p:spPr>
            <a:xfrm>
              <a:off x="10959327" y="1479349"/>
              <a:ext cx="33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09904" y="1467720"/>
                <a:ext cx="11466786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" y="1467720"/>
                <a:ext cx="11466786" cy="4906189"/>
              </a:xfrm>
              <a:prstGeom prst="rect">
                <a:avLst/>
              </a:prstGeom>
              <a:blipFill>
                <a:blip r:embed="rId3"/>
                <a:stretch>
                  <a:fillRect l="-774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09450" y="1365579"/>
                <a:ext cx="7936946" cy="4774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0" y="1365579"/>
                <a:ext cx="7936946" cy="4774869"/>
              </a:xfrm>
              <a:prstGeom prst="rect">
                <a:avLst/>
              </a:prstGeom>
              <a:blipFill>
                <a:blip r:embed="rId3"/>
                <a:stretch>
                  <a:fillRect l="-11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38BAE-A6F2-F20A-897F-5F837B436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>
            <a:extLst>
              <a:ext uri="{FF2B5EF4-FFF2-40B4-BE49-F238E27FC236}">
                <a16:creationId xmlns:a16="http://schemas.microsoft.com/office/drawing/2014/main" id="{C8B28533-66F4-1C5D-0751-97ADAFFFACAE}"/>
              </a:ext>
            </a:extLst>
          </p:cNvPr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D5C092F-7B10-D02A-61E1-C4E318713572}"/>
              </a:ext>
            </a:extLst>
          </p:cNvPr>
          <p:cNvSpPr/>
          <p:nvPr/>
        </p:nvSpPr>
        <p:spPr>
          <a:xfrm>
            <a:off x="204590" y="66016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Modelling Coaxial Cables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45CC9E-D25F-F31D-DCAB-FE3052701D0B}"/>
                  </a:ext>
                </a:extLst>
              </p:cNvPr>
              <p:cNvSpPr txBox="1"/>
              <p:nvPr/>
            </p:nvSpPr>
            <p:spPr>
              <a:xfrm>
                <a:off x="339327" y="1340569"/>
                <a:ext cx="8219325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 small segment of coax (of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can be modelled by the circuit to the right.</a:t>
                </a:r>
              </a:p>
              <a:p>
                <a:pPr marL="742950" lvl="1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are characteristic of the two parallel conductors.</a:t>
                </a:r>
              </a:p>
              <a:p>
                <a:pPr marL="742950" lvl="1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and 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′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are characteristic of the dielectric between the two conductors and the distance between them.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The characteristic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is the impedance of an infinitely long coax.  For an RG-58 coax it’s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53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For a coax consisting of a series of segments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𝜔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𝜔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In the last few slides, we have simplified the model considerably.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Notice that at high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In an earlier slide (with a simpler circuit model), we showed that the propagation speed of a signal of high frequency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.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  RG-58 cable,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=82 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𝑝𝑓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and thus,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× 82 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12</m:t>
                            </m:r>
                          </m:sup>
                        </m:sSup>
                      </m:den>
                    </m:f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≈.75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45CC9E-D25F-F31D-DCAB-FE3052701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7" y="1340569"/>
                <a:ext cx="8219325" cy="5179612"/>
              </a:xfrm>
              <a:prstGeom prst="rect">
                <a:avLst/>
              </a:prstGeom>
              <a:blipFill>
                <a:blip r:embed="rId3"/>
                <a:stretch>
                  <a:fillRect l="-926" t="-489" r="-169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9A603-621D-D4CB-D32F-58112A3853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63A50ED-F805-BCFA-D82E-4E9188771210}"/>
              </a:ext>
            </a:extLst>
          </p:cNvPr>
          <p:cNvGrpSpPr/>
          <p:nvPr/>
        </p:nvGrpSpPr>
        <p:grpSpPr>
          <a:xfrm>
            <a:off x="8959211" y="1616484"/>
            <a:ext cx="3016992" cy="1141211"/>
            <a:chOff x="8749004" y="1658526"/>
            <a:chExt cx="3016992" cy="1141211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D98C521D-2443-58A9-CA2B-797BB9E4FC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67270" y="195016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76238BD-32BE-D695-9A31-7A0681509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BC2C9C1-6ED0-AC95-5E68-F6CD01EC57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039CFE95-BBE9-FD43-5458-23801A090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671CD117-5105-100E-C0A3-E2ABC84F61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5FCDA3F-F8DC-553F-BC6E-91F38CD79ED1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871988" y="159649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DFC1D90F-2E11-2494-EB4A-E3154DAEAD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254E72FD-FA17-7909-9D3E-8D16A769E5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DB44FD96-EA46-0A7D-8F41-E2D3971A16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C9F99489-036E-BF40-19FA-D874544CC5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11B7E5A8-DF0D-B5FA-55CB-477519C2E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AFFB95BF-E566-7D80-BA1B-9A7CB6A895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7C0133B4-F41A-E69C-B4F9-6DFA73A5B8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03A4606-327E-6C13-60B9-93335E3B62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C9480A12-CA7A-621E-ECE8-77975B911C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2F01D11A-238B-7236-2986-21ED4839BB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8AA8CCD9-FDC3-3F28-6565-FB35AAFEBA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DA2853FA-7FD5-008A-4511-6216CD10CA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DC7E9ED-E520-3013-21A2-A4D328FC06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5FA8D2A-F884-7F2D-8D03-88F060791065}"/>
                </a:ext>
              </a:extLst>
            </p:cNvPr>
            <p:cNvCxnSpPr>
              <a:cxnSpLocks/>
            </p:cNvCxnSpPr>
            <p:nvPr/>
          </p:nvCxnSpPr>
          <p:spPr>
            <a:xfrm>
              <a:off x="9023524" y="1658526"/>
              <a:ext cx="2148546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31D86A-A4DC-42AD-DA91-593004465A3A}"/>
                </a:ext>
              </a:extLst>
            </p:cNvPr>
            <p:cNvCxnSpPr>
              <a:cxnSpLocks/>
            </p:cNvCxnSpPr>
            <p:nvPr/>
          </p:nvCxnSpPr>
          <p:spPr>
            <a:xfrm>
              <a:off x="8816206" y="27103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D9D309-A58B-F15E-79DB-16332614A2EE}"/>
                </a:ext>
              </a:extLst>
            </p:cNvPr>
            <p:cNvSpPr/>
            <p:nvPr/>
          </p:nvSpPr>
          <p:spPr>
            <a:xfrm>
              <a:off x="8749004" y="265461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B85E1E-BBF3-95DA-1234-D8FC88413756}"/>
                    </a:ext>
                  </a:extLst>
                </p:cNvPr>
                <p:cNvSpPr txBox="1"/>
                <p:nvPr/>
              </p:nvSpPr>
              <p:spPr>
                <a:xfrm>
                  <a:off x="8888128" y="1997325"/>
                  <a:ext cx="599004" cy="3329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Δ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oMath>
                    </m:oMathPara>
                  </a14:m>
                  <a:endParaRPr lang="en-US" sz="16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B85E1E-BBF3-95DA-1234-D8FC88413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128" y="1997325"/>
                  <a:ext cx="599004" cy="332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69ED94-462C-90C9-DB4B-94A6E1E37BDB}"/>
                </a:ext>
              </a:extLst>
            </p:cNvPr>
            <p:cNvSpPr/>
            <p:nvPr/>
          </p:nvSpPr>
          <p:spPr>
            <a:xfrm>
              <a:off x="8755790" y="188158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4A052FA-34D8-65C7-2A7C-355D08250853}"/>
                </a:ext>
              </a:extLst>
            </p:cNvPr>
            <p:cNvSpPr/>
            <p:nvPr/>
          </p:nvSpPr>
          <p:spPr>
            <a:xfrm>
              <a:off x="9517792" y="18882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5949F39-2AEC-ED36-F824-C333F88FDC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49999" y="19703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4B9D9BD5-025F-A54F-1BA3-85859263131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083050" y="15740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140A8F-CABA-1E23-95F0-BDAF575436D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0316234" y="1963231"/>
              <a:ext cx="1281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B02467-9520-7C1A-8FDD-A085347A983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1018784" y="2710324"/>
              <a:ext cx="65052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26A21-2EA4-FAB5-1B8C-21ADD4AEFFDC}"/>
                </a:ext>
              </a:extLst>
            </p:cNvPr>
            <p:cNvSpPr/>
            <p:nvPr/>
          </p:nvSpPr>
          <p:spPr>
            <a:xfrm>
              <a:off x="10259943" y="26502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DA6E947-9859-629B-1071-24682D5799EF}"/>
                </a:ext>
              </a:extLst>
            </p:cNvPr>
            <p:cNvSpPr/>
            <p:nvPr/>
          </p:nvSpPr>
          <p:spPr>
            <a:xfrm>
              <a:off x="10947921" y="190132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E734120-2974-1DC4-9876-E0C2BA9A2EF2}"/>
                </a:ext>
              </a:extLst>
            </p:cNvPr>
            <p:cNvSpPr/>
            <p:nvPr/>
          </p:nvSpPr>
          <p:spPr>
            <a:xfrm>
              <a:off x="10259941" y="190567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4D12A57-EFB8-0854-34D1-C0A8A398C443}"/>
                </a:ext>
              </a:extLst>
            </p:cNvPr>
            <p:cNvSpPr/>
            <p:nvPr/>
          </p:nvSpPr>
          <p:spPr>
            <a:xfrm>
              <a:off x="11628836" y="265461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04F8F7F-5570-5CAD-5D75-5FC113087C5F}"/>
                </a:ext>
              </a:extLst>
            </p:cNvPr>
            <p:cNvSpPr/>
            <p:nvPr/>
          </p:nvSpPr>
          <p:spPr>
            <a:xfrm>
              <a:off x="10961432" y="266257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8FBDB40-280F-0D68-604E-A834096785ED}"/>
                </a:ext>
              </a:extLst>
            </p:cNvPr>
            <p:cNvSpPr/>
            <p:nvPr/>
          </p:nvSpPr>
          <p:spPr>
            <a:xfrm>
              <a:off x="11576281" y="190058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6A2E77B-C401-B582-5887-1FD490A09435}"/>
                    </a:ext>
                  </a:extLst>
                </p:cNvPr>
                <p:cNvSpPr txBox="1"/>
                <p:nvPr/>
              </p:nvSpPr>
              <p:spPr>
                <a:xfrm>
                  <a:off x="9618595" y="1992070"/>
                  <a:ext cx="599004" cy="3329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Δ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oMath>
                    </m:oMathPara>
                  </a14:m>
                  <a:endParaRPr lang="en-US" sz="16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6A2E77B-C401-B582-5887-1FD490A09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8595" y="1992070"/>
                  <a:ext cx="599004" cy="33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5206120-2B43-3D64-AEED-23CB33B9D849}"/>
                    </a:ext>
                  </a:extLst>
                </p:cNvPr>
                <p:cNvSpPr txBox="1"/>
                <p:nvPr/>
              </p:nvSpPr>
              <p:spPr>
                <a:xfrm>
                  <a:off x="9718873" y="2295148"/>
                  <a:ext cx="599004" cy="3329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  <m:sup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Δ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oMath>
                    </m:oMathPara>
                  </a14:m>
                  <a:endParaRPr lang="en-US" sz="16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5206120-2B43-3D64-AEED-23CB33B9D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8873" y="2295148"/>
                  <a:ext cx="599004" cy="3329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867B5B9-1321-BDB6-88FD-5BA1849C28A5}"/>
                    </a:ext>
                  </a:extLst>
                </p:cNvPr>
                <p:cNvSpPr txBox="1"/>
                <p:nvPr/>
              </p:nvSpPr>
              <p:spPr>
                <a:xfrm>
                  <a:off x="11142588" y="2160235"/>
                  <a:ext cx="599004" cy="3329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p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Δ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oMath>
                    </m:oMathPara>
                  </a14:m>
                  <a:endParaRPr lang="en-US" sz="16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867B5B9-1321-BDB6-88FD-5BA1849C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2588" y="2160235"/>
                  <a:ext cx="599004" cy="332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2A4CAFF3-0421-6A62-7CA5-ABE446418B7C}"/>
              </a:ext>
            </a:extLst>
          </p:cNvPr>
          <p:cNvSpPr txBox="1"/>
          <p:nvPr/>
        </p:nvSpPr>
        <p:spPr>
          <a:xfrm>
            <a:off x="10815145" y="4162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18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defTabSz="457200" hangingPunct="0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443" y="1115760"/>
                <a:ext cx="7024317" cy="5027169"/>
              </a:xfrm>
            </p:spPr>
            <p:txBody>
              <a:bodyPr>
                <a:no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200" dirty="0">
                    <a:ea typeface="Arial" charset="0"/>
                    <a:cs typeface="Arial" charset="0"/>
                  </a:rPr>
                  <a:t>Diodes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18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18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dirty="0">
                    <a:ea typeface="Arial" charset="0"/>
                    <a:cs typeface="Arial" charset="0"/>
                  </a:rPr>
                  <a:t>The cathode is usually labelled with a band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i="0" dirty="0">
                    <a:solidFill>
                      <a:srgbClr val="001D35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Schottky diode: A metal-semiconductor contact that has a lower forward voltage drop than a PN diode. 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i="0" dirty="0">
                    <a:solidFill>
                      <a:srgbClr val="001D35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Zener diode: Provides a stable reference voltage. 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i="0" dirty="0">
                    <a:solidFill>
                      <a:srgbClr val="001D35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Tunnel diode: Has negative resistance due to tunneling, a quantum mechanical effect. 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i="0" dirty="0">
                    <a:solidFill>
                      <a:srgbClr val="001D35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PN junction diode: A diode made of two layers of semiconductor material.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dirty="0">
                    <a:solidFill>
                      <a:srgbClr val="001D3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PIN diode: For high frequency (low capacitance)</a:t>
                </a:r>
                <a:endParaRPr lang="en-US" sz="1800" i="0" dirty="0">
                  <a:solidFill>
                    <a:srgbClr val="001D35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400"/>
                  </a:spcBef>
                </a:pP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Transformers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443" y="1115760"/>
                <a:ext cx="7024317" cy="5027169"/>
              </a:xfrm>
              <a:blipFill>
                <a:blip r:embed="rId2"/>
                <a:stretch>
                  <a:fillRect l="-1083" t="-1511" r="-903" b="-3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336081" y="4041709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4136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4527311" y="5668110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3473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3473105"/>
              </a:xfrm>
              <a:prstGeom prst="rect">
                <a:avLst/>
              </a:prstGeom>
              <a:blipFill>
                <a:blip r:embed="rId3"/>
                <a:stretch>
                  <a:fillRect l="-831" t="-182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549477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4840833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669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943755" y="622636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03333" r="-40933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03333" r="-479245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03333" r="-13302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03333" r="-1399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32609" r="-409333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32609" r="-479245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32609" r="-133028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32609" r="-1399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232609" r="-409333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232609" r="-479245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232609" r="-133028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232609" r="-1399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527586" r="-409333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527586" r="-479245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860915" y="2338769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Arc 32">
            <a:extLst>
              <a:ext uri="{FF2B5EF4-FFF2-40B4-BE49-F238E27FC236}">
                <a16:creationId xmlns:a16="http://schemas.microsoft.com/office/drawing/2014/main" id="{0AF5C5E7-4562-FD41-2743-046C20C73730}"/>
              </a:ext>
            </a:extLst>
          </p:cNvPr>
          <p:cNvSpPr/>
          <p:nvPr/>
        </p:nvSpPr>
        <p:spPr>
          <a:xfrm rot="16200000">
            <a:off x="6155243" y="2694966"/>
            <a:ext cx="988016" cy="1765193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F2D30D-6BA6-7149-F376-D8CB570AB597}"/>
              </a:ext>
            </a:extLst>
          </p:cNvPr>
          <p:cNvSpPr txBox="1"/>
          <p:nvPr/>
        </p:nvSpPr>
        <p:spPr>
          <a:xfrm>
            <a:off x="5933298" y="333223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12B234-4A52-D6BD-7192-972A08E1CB30}"/>
              </a:ext>
            </a:extLst>
          </p:cNvPr>
          <p:cNvGrpSpPr/>
          <p:nvPr/>
        </p:nvGrpSpPr>
        <p:grpSpPr>
          <a:xfrm>
            <a:off x="5648301" y="857352"/>
            <a:ext cx="4423248" cy="2889542"/>
            <a:chOff x="5648301" y="857352"/>
            <a:chExt cx="4423248" cy="28895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F0AA66-3BFE-9CAA-FEA1-1FFB44C3B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78" y="857352"/>
              <a:ext cx="7794" cy="28895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29880D-2525-6E09-0365-55F5F7E96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301" y="2333491"/>
              <a:ext cx="3928496" cy="107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9AAB30-FFF7-35FE-A624-195076A540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3319" y="3083612"/>
              <a:ext cx="731520" cy="20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2775CF-D103-FE42-A0AB-A12E97978B89}"/>
                </a:ext>
              </a:extLst>
            </p:cNvPr>
            <p:cNvCxnSpPr>
              <a:cxnSpLocks/>
            </p:cNvCxnSpPr>
            <p:nvPr/>
          </p:nvCxnSpPr>
          <p:spPr>
            <a:xfrm>
              <a:off x="8084414" y="1430537"/>
              <a:ext cx="91440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74A6F48-FD53-6FC9-BA09-61D9EDF4C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0964" y="1419170"/>
              <a:ext cx="757547" cy="16643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ECE04F1-D907-F75B-66FF-9F8FBECE4050}"/>
                </a:ext>
              </a:extLst>
            </p:cNvPr>
            <p:cNvSpPr txBox="1"/>
            <p:nvPr/>
          </p:nvSpPr>
          <p:spPr>
            <a:xfrm>
              <a:off x="8061667" y="1065813"/>
              <a:ext cx="942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Saturation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D36622-24A4-DB0E-0B6B-CA4BC7D8BBAB}"/>
                </a:ext>
              </a:extLst>
            </p:cNvPr>
            <p:cNvSpPr txBox="1"/>
            <p:nvPr/>
          </p:nvSpPr>
          <p:spPr>
            <a:xfrm>
              <a:off x="7814051" y="1878830"/>
              <a:ext cx="636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Active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9449F2F-EEBF-B06E-9BCE-95A7EFD9C4E6}"/>
                </a:ext>
              </a:extLst>
            </p:cNvPr>
            <p:cNvSpPr txBox="1"/>
            <p:nvPr/>
          </p:nvSpPr>
          <p:spPr>
            <a:xfrm>
              <a:off x="6779642" y="2389858"/>
              <a:ext cx="757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Reverse</a:t>
              </a:r>
            </a:p>
            <a:p>
              <a:r>
                <a:rPr lang="en-US" sz="1400" dirty="0"/>
                <a:t>Active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/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/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1946BC8F-ACA2-7C8C-4324-C5A2BFF273A1}"/>
                </a:ext>
              </a:extLst>
            </p:cNvPr>
            <p:cNvSpPr/>
            <p:nvPr/>
          </p:nvSpPr>
          <p:spPr>
            <a:xfrm rot="16200000">
              <a:off x="9153967" y="911199"/>
              <a:ext cx="763598" cy="1071565"/>
            </a:xfrm>
            <a:prstGeom prst="arc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CB1F2B6-9453-9275-CB37-EE89EEC94EE1}"/>
                </a:ext>
              </a:extLst>
            </p:cNvPr>
            <p:cNvSpPr txBox="1"/>
            <p:nvPr/>
          </p:nvSpPr>
          <p:spPr>
            <a:xfrm>
              <a:off x="9064542" y="128228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blipFill>
                <a:blip r:embed="rId3"/>
                <a:stretch>
                  <a:fillRect l="-1114" t="-5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7193554" y="4006400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85406" y="137878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566014" y="4342879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  <p:sp>
        <p:nvSpPr>
          <p:cNvPr id="46" name="Arc 45">
            <a:extLst>
              <a:ext uri="{FF2B5EF4-FFF2-40B4-BE49-F238E27FC236}">
                <a16:creationId xmlns:a16="http://schemas.microsoft.com/office/drawing/2014/main" id="{AEA3B4D5-8901-4D86-68F8-D5DA42129FC7}"/>
              </a:ext>
            </a:extLst>
          </p:cNvPr>
          <p:cNvSpPr/>
          <p:nvPr/>
        </p:nvSpPr>
        <p:spPr>
          <a:xfrm rot="16200000">
            <a:off x="9889688" y="3349591"/>
            <a:ext cx="763598" cy="1071565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57EF90-F500-F25D-4EEC-33A0392354AE}"/>
              </a:ext>
            </a:extLst>
          </p:cNvPr>
          <p:cNvSpPr txBox="1"/>
          <p:nvPr/>
        </p:nvSpPr>
        <p:spPr>
          <a:xfrm>
            <a:off x="9800263" y="3699657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8BDDBD-7B57-279D-AAB3-1458024F7D49}"/>
              </a:ext>
            </a:extLst>
          </p:cNvPr>
          <p:cNvGrpSpPr/>
          <p:nvPr/>
        </p:nvGrpSpPr>
        <p:grpSpPr>
          <a:xfrm>
            <a:off x="207692" y="1941239"/>
            <a:ext cx="2642646" cy="3174009"/>
            <a:chOff x="207692" y="1930729"/>
            <a:chExt cx="2642646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2040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8276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7359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635566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725842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241076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540120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211089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239779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5374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734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9045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>
              <a:off x="735467" y="4723738"/>
              <a:ext cx="176798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92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207692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770538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215194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347301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591009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048711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2473057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352651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583655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730243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208270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927433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750144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683275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72FB62-CE5C-A05A-E3A0-1C7CF1206AE9}"/>
                </a:ext>
              </a:extLst>
            </p:cNvPr>
            <p:cNvSpPr/>
            <p:nvPr/>
          </p:nvSpPr>
          <p:spPr>
            <a:xfrm>
              <a:off x="1347398" y="2658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785986"/>
            <a:ext cx="3617970" cy="3306238"/>
            <a:chOff x="75080" y="2169047"/>
            <a:chExt cx="3617970" cy="33062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16904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551204"/>
            <a:ext cx="3691395" cy="3445928"/>
            <a:chOff x="315421" y="1551204"/>
            <a:chExt cx="3691395" cy="34459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1990622" y="155120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1911700"/>
            <a:ext cx="3557971" cy="3769551"/>
            <a:chOff x="199492" y="1911700"/>
            <a:chExt cx="3557971" cy="376955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51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180158" y="19117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61858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BD1463-8BA0-72FB-710F-7035AED89B2B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7493995" y="1875445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6491" y="3239913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9634642" y="3387089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6657" y="4989379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5006" y="2265514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77563" y="46522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8724919" y="2930911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56696" y="3229736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9694" y="4317364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51271" y="36021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7125" y="231194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09996" y="4961637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925" y="3915649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1739" y="5319231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9742332" y="253010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9713235" y="491818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10458821" y="447441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8208670" y="306733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10510751" y="35236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9683623" y="187544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2289" y="35916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4377" y="28422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3560" y="3494369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4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8712566" y="2393279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0577" y="2373741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289" y="4254521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4949" y="26313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1149" y="2373813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9151" y="2039715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6584" y="1954452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675" y="3954105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8685" y="42910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2861" y="3768095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10483454" y="273260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8767471" y="287212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8744507" y="400154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7493995" y="387837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31168" y="4186168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613" y="4289528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4188256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2848" y="4177818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3273858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2682" y="1892047"/>
                <a:ext cx="8882631" cy="39998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2" y="1892047"/>
                <a:ext cx="8882631" cy="3999875"/>
              </a:xfrm>
              <a:prstGeom prst="rect">
                <a:avLst/>
              </a:prstGeom>
              <a:blipFill>
                <a:blip r:embed="rId3"/>
                <a:stretch>
                  <a:fillRect l="-856" t="-6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24" y="4735420"/>
              <a:ext cx="847875" cy="10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29184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A0B499C-4DE2-99B3-9438-8AEDEFC43B18}"/>
              </a:ext>
            </a:extLst>
          </p:cNvPr>
          <p:cNvGrpSpPr/>
          <p:nvPr/>
        </p:nvGrpSpPr>
        <p:grpSpPr>
          <a:xfrm>
            <a:off x="9244538" y="2850782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53234" y="285957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505130" y="3405316"/>
              <a:ext cx="3368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1D1A84-4E5A-1D18-F0EE-53D9979C04B5}"/>
                </a:ext>
              </a:extLst>
            </p:cNvPr>
            <p:cNvSpPr txBox="1"/>
            <p:nvPr/>
          </p:nvSpPr>
          <p:spPr>
            <a:xfrm>
              <a:off x="10067433" y="3557716"/>
              <a:ext cx="3368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F7CAAF-41BB-EE9B-FFC0-4059E1D1E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09308" y="3526144"/>
              <a:ext cx="0" cy="3220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sz="2000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sz="20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sz="2000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184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5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878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14971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130891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sz="20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130891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573" t="-769" r="-5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00956" y="1689472"/>
            <a:ext cx="4176248" cy="3201985"/>
            <a:chOff x="7879824" y="1173279"/>
            <a:chExt cx="4176248" cy="32019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879824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061270" y="117327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5822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898815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376062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376062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1019" t="-92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173" t="-8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Check MVAM108 capacitor when R</a:t>
            </a:r>
            <a:r>
              <a:rPr lang="en-US" sz="2000" baseline="-25000" dirty="0">
                <a:solidFill>
                  <a:srgbClr val="000000"/>
                </a:solidFill>
              </a:rPr>
              <a:t>17</a:t>
            </a:r>
            <a:r>
              <a:rPr lang="en-US" sz="20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2000" dirty="0">
                <a:solidFill>
                  <a:srgbClr val="000000"/>
                </a:solidFill>
              </a:rPr>
              <a:t>(R</a:t>
            </a:r>
            <a:r>
              <a:rPr lang="en-US" sz="2000" baseline="-25000" dirty="0">
                <a:solidFill>
                  <a:srgbClr val="000000"/>
                </a:solidFill>
              </a:rPr>
              <a:t>21</a:t>
            </a:r>
            <a:r>
              <a:rPr lang="en-US" sz="2000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487268" y="3379279"/>
              <a:ext cx="1867587" cy="1051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5101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There is a spurious </a:t>
            </a:r>
            <a:r>
              <a:rPr lang="en-US" sz="2000" dirty="0" err="1">
                <a:solidFill>
                  <a:srgbClr val="000000"/>
                </a:solidFill>
              </a:rPr>
              <a:t>f</a:t>
            </a:r>
            <a:r>
              <a:rPr lang="en-US" sz="2000" baseline="-25000" dirty="0" err="1">
                <a:solidFill>
                  <a:srgbClr val="000000"/>
                </a:solidFill>
              </a:rPr>
              <a:t>mn</a:t>
            </a:r>
            <a:r>
              <a:rPr lang="en-US" sz="2000" dirty="0">
                <a:solidFill>
                  <a:srgbClr val="000000"/>
                </a:solidFill>
              </a:rPr>
              <a:t>=</a:t>
            </a:r>
            <a:r>
              <a:rPr lang="en-US" sz="2000" dirty="0" err="1">
                <a:solidFill>
                  <a:srgbClr val="000000"/>
                </a:solidFill>
              </a:rPr>
              <a:t>mf</a:t>
            </a:r>
            <a:r>
              <a:rPr lang="en-US" sz="2000" baseline="-25000" dirty="0" err="1">
                <a:solidFill>
                  <a:srgbClr val="000000"/>
                </a:solidFill>
              </a:rPr>
              <a:t>vfo</a:t>
            </a:r>
            <a:r>
              <a:rPr lang="en-US" sz="2000" dirty="0" err="1">
                <a:solidFill>
                  <a:srgbClr val="000000"/>
                </a:solidFill>
              </a:rPr>
              <a:t>+nf</a:t>
            </a:r>
            <a:r>
              <a:rPr lang="en-US" sz="2000" baseline="-25000" dirty="0" err="1">
                <a:solidFill>
                  <a:srgbClr val="000000"/>
                </a:solidFill>
              </a:rPr>
              <a:t>to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7973645" y="3778214"/>
              <a:ext cx="174557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sz="2000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654" t="-763" r="-3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52444" y="4003563"/>
              <a:ext cx="410242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10268303" y="4830723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555 Equivalent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96AE0-5999-00CF-095F-390BB354FDEE}"/>
              </a:ext>
            </a:extLst>
          </p:cNvPr>
          <p:cNvGrpSpPr/>
          <p:nvPr/>
        </p:nvGrpSpPr>
        <p:grpSpPr>
          <a:xfrm>
            <a:off x="457200" y="1447800"/>
            <a:ext cx="1676400" cy="1371600"/>
            <a:chOff x="1295400" y="1447800"/>
            <a:chExt cx="1676400" cy="1371600"/>
          </a:xfrm>
        </p:grpSpPr>
        <p:grpSp>
          <p:nvGrpSpPr>
            <p:cNvPr id="4" name="Group 39">
              <a:extLst>
                <a:ext uri="{FF2B5EF4-FFF2-40B4-BE49-F238E27FC236}">
                  <a16:creationId xmlns:a16="http://schemas.microsoft.com/office/drawing/2014/main" id="{51D7A567-827A-DAD0-2571-AF8D982EC5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447800"/>
              <a:ext cx="1676400" cy="1371600"/>
              <a:chOff x="2496" y="1968"/>
              <a:chExt cx="1056" cy="864"/>
            </a:xfrm>
          </p:grpSpPr>
          <p:sp>
            <p:nvSpPr>
              <p:cNvPr id="8" name="Line 40">
                <a:extLst>
                  <a:ext uri="{FF2B5EF4-FFF2-40B4-BE49-F238E27FC236}">
                    <a16:creationId xmlns:a16="http://schemas.microsoft.com/office/drawing/2014/main" id="{EA6D8E87-4F88-8BEF-A2A0-C62597F30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41">
                <a:extLst>
                  <a:ext uri="{FF2B5EF4-FFF2-40B4-BE49-F238E27FC236}">
                    <a16:creationId xmlns:a16="http://schemas.microsoft.com/office/drawing/2014/main" id="{C91D2F47-64B7-4A73-0CF7-E82951C41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42">
                <a:extLst>
                  <a:ext uri="{FF2B5EF4-FFF2-40B4-BE49-F238E27FC236}">
                    <a16:creationId xmlns:a16="http://schemas.microsoft.com/office/drawing/2014/main" id="{171F2E66-946E-A069-4386-DFFF02317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8BF77D44-1922-36F5-92F4-652C4C7F9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A2D8C-0E6A-3A22-90E8-65A2A7E7F184}"/>
                </a:ext>
              </a:extLst>
            </p:cNvPr>
            <p:cNvSpPr txBox="1"/>
            <p:nvPr/>
          </p:nvSpPr>
          <p:spPr>
            <a:xfrm>
              <a:off x="1549400" y="15240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B3DB8C-9579-71E6-8295-E868FE54F67C}"/>
                </a:ext>
              </a:extLst>
            </p:cNvPr>
            <p:cNvSpPr txBox="1"/>
            <p:nvPr/>
          </p:nvSpPr>
          <p:spPr>
            <a:xfrm>
              <a:off x="1549400" y="22733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2F254C-C4C5-5C65-09AA-CAA7222E37E7}"/>
                </a:ext>
              </a:extLst>
            </p:cNvPr>
            <p:cNvSpPr txBox="1"/>
            <p:nvPr/>
          </p:nvSpPr>
          <p:spPr>
            <a:xfrm>
              <a:off x="2273300" y="19304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E89458-10B9-451B-41E2-78C12F7140F1}"/>
                </a:ext>
              </a:extLst>
            </p:cNvPr>
            <p:cNvSpPr txBox="1"/>
            <p:nvPr/>
          </p:nvSpPr>
          <p:spPr>
            <a:xfrm>
              <a:off x="1562100" y="1911866"/>
              <a:ext cx="105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C23B09-CEF0-D496-1720-F7FF8886B051}"/>
                  </a:ext>
                </a:extLst>
              </p:cNvPr>
              <p:cNvSpPr txBox="1"/>
              <p:nvPr/>
            </p:nvSpPr>
            <p:spPr>
              <a:xfrm>
                <a:off x="221131" y="3035286"/>
                <a:ext cx="2641600" cy="137158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For comparator,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A=1,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A=0,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C23B09-CEF0-D496-1720-F7FF8886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31" y="3035286"/>
                <a:ext cx="2641600" cy="1371587"/>
              </a:xfrm>
              <a:prstGeom prst="rect">
                <a:avLst/>
              </a:prstGeom>
              <a:blipFill>
                <a:blip r:embed="rId3"/>
                <a:stretch>
                  <a:fillRect l="-191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59DDBD16-FF83-21B0-2761-245FE08A40C9}"/>
              </a:ext>
            </a:extLst>
          </p:cNvPr>
          <p:cNvGrpSpPr/>
          <p:nvPr/>
        </p:nvGrpSpPr>
        <p:grpSpPr>
          <a:xfrm>
            <a:off x="3788490" y="1031861"/>
            <a:ext cx="6130214" cy="5306162"/>
            <a:chOff x="3788490" y="1031861"/>
            <a:chExt cx="6130214" cy="53061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E87B8D-9C90-3A50-A3D8-EDEAEB1E0481}"/>
                </a:ext>
              </a:extLst>
            </p:cNvPr>
            <p:cNvSpPr txBox="1"/>
            <p:nvPr/>
          </p:nvSpPr>
          <p:spPr>
            <a:xfrm>
              <a:off x="6324595" y="2552095"/>
              <a:ext cx="1203072" cy="27432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C485D51B-94B9-8373-7B65-92F55AA8D99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463987" y="11609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6B1AF8D-40DD-F03A-C236-11096D6F5AA7}"/>
                </a:ext>
              </a:extLst>
            </p:cNvPr>
            <p:cNvSpPr/>
            <p:nvPr/>
          </p:nvSpPr>
          <p:spPr>
            <a:xfrm>
              <a:off x="8915397" y="15002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8E6E5F-6C7F-3996-E513-92808E22DED9}"/>
                </a:ext>
              </a:extLst>
            </p:cNvPr>
            <p:cNvSpPr/>
            <p:nvPr/>
          </p:nvSpPr>
          <p:spPr>
            <a:xfrm>
              <a:off x="5141258" y="149128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E0E944E-02E2-47AA-A528-0431D345FC0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961087" y="116541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3C095F-EFC2-4A29-424D-5CBAE542B99C}"/>
                </a:ext>
              </a:extLst>
            </p:cNvPr>
            <p:cNvSpPr/>
            <p:nvPr/>
          </p:nvSpPr>
          <p:spPr>
            <a:xfrm>
              <a:off x="6167713" y="150921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20129FA-C977-FC51-0AEC-31DF499E8A5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58187" y="11699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098260-93BA-981C-B5E7-9D2CAE5C9EDE}"/>
                </a:ext>
              </a:extLst>
            </p:cNvPr>
            <p:cNvSpPr/>
            <p:nvPr/>
          </p:nvSpPr>
          <p:spPr>
            <a:xfrm>
              <a:off x="7719348" y="1500251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B56E31-1B63-70AA-1B6D-05424561B9E8}"/>
                </a:ext>
              </a:extLst>
            </p:cNvPr>
            <p:cNvSpPr txBox="1"/>
            <p:nvPr/>
          </p:nvSpPr>
          <p:spPr>
            <a:xfrm>
              <a:off x="9063324" y="1371605"/>
              <a:ext cx="685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8, 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5AEA80C-367B-AEA2-3243-FEBECE1447AA}"/>
                </a:ext>
              </a:extLst>
            </p:cNvPr>
            <p:cNvSpPr/>
            <p:nvPr/>
          </p:nvSpPr>
          <p:spPr>
            <a:xfrm>
              <a:off x="6996959" y="286287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53FC9C-94DA-C2B4-F9D8-D301EE164F7A}"/>
                </a:ext>
              </a:extLst>
            </p:cNvPr>
            <p:cNvSpPr/>
            <p:nvPr/>
          </p:nvSpPr>
          <p:spPr>
            <a:xfrm>
              <a:off x="7001442" y="331111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22D907-FCBD-750D-4EB7-941A7F59E70A}"/>
                </a:ext>
              </a:extLst>
            </p:cNvPr>
            <p:cNvSpPr/>
            <p:nvPr/>
          </p:nvSpPr>
          <p:spPr>
            <a:xfrm>
              <a:off x="6750432" y="318112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604FF54-EAB7-F367-227A-5571102FEFF5}"/>
                </a:ext>
              </a:extLst>
            </p:cNvPr>
            <p:cNvCxnSpPr>
              <a:cxnSpLocks/>
            </p:cNvCxnSpPr>
            <p:nvPr/>
          </p:nvCxnSpPr>
          <p:spPr>
            <a:xfrm>
              <a:off x="7032817" y="5760722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D115C9-2722-75DB-E646-E89FD047C06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9073" y="3110975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09C0F0-3FD1-EB2E-7C50-605D0292D28D}"/>
                </a:ext>
              </a:extLst>
            </p:cNvPr>
            <p:cNvSpPr/>
            <p:nvPr/>
          </p:nvSpPr>
          <p:spPr>
            <a:xfrm>
              <a:off x="6934207" y="4440661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D58A85-CD4D-6A9D-823E-D355B703B17D}"/>
                </a:ext>
              </a:extLst>
            </p:cNvPr>
            <p:cNvSpPr/>
            <p:nvPr/>
          </p:nvSpPr>
          <p:spPr>
            <a:xfrm>
              <a:off x="6938690" y="488889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F029CCC-A1B0-9BFC-1D03-3982C379DF15}"/>
                </a:ext>
              </a:extLst>
            </p:cNvPr>
            <p:cNvSpPr/>
            <p:nvPr/>
          </p:nvSpPr>
          <p:spPr>
            <a:xfrm>
              <a:off x="6687680" y="475890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555F74-F1D2-810B-6428-153AE896DDC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686321" y="4688757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0C5285-74B4-F84F-C941-FB4A5B6595EB}"/>
                </a:ext>
              </a:extLst>
            </p:cNvPr>
            <p:cNvCxnSpPr>
              <a:cxnSpLocks/>
            </p:cNvCxnSpPr>
            <p:nvPr/>
          </p:nvCxnSpPr>
          <p:spPr>
            <a:xfrm>
              <a:off x="7061269" y="2901264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4058AC6-FBB6-6DC3-AAA4-98987C186E24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7" y="4482183"/>
              <a:ext cx="9457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96A0A7A-BD17-743E-A260-9A5366348744}"/>
                </a:ext>
              </a:extLst>
            </p:cNvPr>
            <p:cNvCxnSpPr>
              <a:cxnSpLocks/>
            </p:cNvCxnSpPr>
            <p:nvPr/>
          </p:nvCxnSpPr>
          <p:spPr>
            <a:xfrm>
              <a:off x="6996959" y="4940727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099E3E-093E-887A-9F4E-15304FBB2E31}"/>
                </a:ext>
              </a:extLst>
            </p:cNvPr>
            <p:cNvSpPr txBox="1"/>
            <p:nvPr/>
          </p:nvSpPr>
          <p:spPr>
            <a:xfrm>
              <a:off x="7615513" y="2545977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CBE99D-B0E0-949C-5E2E-EA887AB8D74B}"/>
                </a:ext>
              </a:extLst>
            </p:cNvPr>
            <p:cNvSpPr txBox="1"/>
            <p:nvPr/>
          </p:nvSpPr>
          <p:spPr>
            <a:xfrm>
              <a:off x="7512420" y="4096865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4BA0F88-9EAD-5A34-B87F-CFBADE2C36CF}"/>
                </a:ext>
              </a:extLst>
            </p:cNvPr>
            <p:cNvSpPr txBox="1"/>
            <p:nvPr/>
          </p:nvSpPr>
          <p:spPr>
            <a:xfrm>
              <a:off x="7584138" y="4827486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B153F04-EBEC-D632-0A32-72A1FBDAD5AF}"/>
                </a:ext>
              </a:extLst>
            </p:cNvPr>
            <p:cNvCxnSpPr>
              <a:cxnSpLocks/>
            </p:cNvCxnSpPr>
            <p:nvPr/>
          </p:nvCxnSpPr>
          <p:spPr>
            <a:xfrm>
              <a:off x="6796152" y="2457966"/>
              <a:ext cx="0" cy="7717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C91690-9ED0-3521-DFE9-FF7A7AF3762B}"/>
                </a:ext>
              </a:extLst>
            </p:cNvPr>
            <p:cNvCxnSpPr>
              <a:cxnSpLocks/>
            </p:cNvCxnSpPr>
            <p:nvPr/>
          </p:nvCxnSpPr>
          <p:spPr>
            <a:xfrm>
              <a:off x="7871008" y="2897379"/>
              <a:ext cx="0" cy="1600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39">
              <a:extLst>
                <a:ext uri="{FF2B5EF4-FFF2-40B4-BE49-F238E27FC236}">
                  <a16:creationId xmlns:a16="http://schemas.microsoft.com/office/drawing/2014/main" id="{F21B5082-86DC-3499-358D-69787EB51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5223" y="3261364"/>
              <a:ext cx="1125309" cy="1149252"/>
              <a:chOff x="2496" y="1968"/>
              <a:chExt cx="1056" cy="864"/>
            </a:xfrm>
          </p:grpSpPr>
          <p:sp>
            <p:nvSpPr>
              <p:cNvPr id="73" name="Line 40">
                <a:extLst>
                  <a:ext uri="{FF2B5EF4-FFF2-40B4-BE49-F238E27FC236}">
                    <a16:creationId xmlns:a16="http://schemas.microsoft.com/office/drawing/2014/main" id="{98E8770B-D435-273D-2D2A-158FB43C57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41">
                <a:extLst>
                  <a:ext uri="{FF2B5EF4-FFF2-40B4-BE49-F238E27FC236}">
                    <a16:creationId xmlns:a16="http://schemas.microsoft.com/office/drawing/2014/main" id="{478DD380-BB67-40AF-FD0A-E04300F7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42">
                <a:extLst>
                  <a:ext uri="{FF2B5EF4-FFF2-40B4-BE49-F238E27FC236}">
                    <a16:creationId xmlns:a16="http://schemas.microsoft.com/office/drawing/2014/main" id="{98EB0191-7A38-FBE8-7D30-5AC9FA09E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43">
                <a:extLst>
                  <a:ext uri="{FF2B5EF4-FFF2-40B4-BE49-F238E27FC236}">
                    <a16:creationId xmlns:a16="http://schemas.microsoft.com/office/drawing/2014/main" id="{DC207CDA-7C08-B939-7371-7AEC9730B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EF4DA17-57E5-B634-56F2-B6A411FA34E7}"/>
                </a:ext>
              </a:extLst>
            </p:cNvPr>
            <p:cNvCxnSpPr>
              <a:cxnSpLocks/>
            </p:cNvCxnSpPr>
            <p:nvPr/>
          </p:nvCxnSpPr>
          <p:spPr>
            <a:xfrm>
              <a:off x="5540989" y="3839588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831F73-B8A6-A1F1-1D21-47A210C8B315}"/>
                </a:ext>
              </a:extLst>
            </p:cNvPr>
            <p:cNvSpPr txBox="1"/>
            <p:nvPr/>
          </p:nvSpPr>
          <p:spPr>
            <a:xfrm>
              <a:off x="5596565" y="3458588"/>
              <a:ext cx="971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Down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643D243-4EEA-3705-5B95-96DACEDE22A5}"/>
                </a:ext>
              </a:extLst>
            </p:cNvPr>
            <p:cNvSpPr txBox="1"/>
            <p:nvPr/>
          </p:nvSpPr>
          <p:spPr>
            <a:xfrm>
              <a:off x="4550486" y="1349194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1,-</a:t>
              </a:r>
            </a:p>
          </p:txBody>
        </p:sp>
        <p:grpSp>
          <p:nvGrpSpPr>
            <p:cNvPr id="80" name="Group 39">
              <a:extLst>
                <a:ext uri="{FF2B5EF4-FFF2-40B4-BE49-F238E27FC236}">
                  <a16:creationId xmlns:a16="http://schemas.microsoft.com/office/drawing/2014/main" id="{3D382BA2-8ED5-3F44-300C-EF3974D1FC4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602879" y="5188771"/>
              <a:ext cx="1125309" cy="1149252"/>
              <a:chOff x="2496" y="1968"/>
              <a:chExt cx="1056" cy="864"/>
            </a:xfrm>
          </p:grpSpPr>
          <p:sp>
            <p:nvSpPr>
              <p:cNvPr id="81" name="Line 40">
                <a:extLst>
                  <a:ext uri="{FF2B5EF4-FFF2-40B4-BE49-F238E27FC236}">
                    <a16:creationId xmlns:a16="http://schemas.microsoft.com/office/drawing/2014/main" id="{A8E2D82A-C98F-B90D-805C-4C9232FE5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41">
                <a:extLst>
                  <a:ext uri="{FF2B5EF4-FFF2-40B4-BE49-F238E27FC236}">
                    <a16:creationId xmlns:a16="http://schemas.microsoft.com/office/drawing/2014/main" id="{103B575F-FDAA-721E-5848-70B975176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42">
                <a:extLst>
                  <a:ext uri="{FF2B5EF4-FFF2-40B4-BE49-F238E27FC236}">
                    <a16:creationId xmlns:a16="http://schemas.microsoft.com/office/drawing/2014/main" id="{83CFCE6E-E181-6BFB-16DE-DFB8091A3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43">
                <a:extLst>
                  <a:ext uri="{FF2B5EF4-FFF2-40B4-BE49-F238E27FC236}">
                    <a16:creationId xmlns:a16="http://schemas.microsoft.com/office/drawing/2014/main" id="{1A9AF88E-8E5B-31BB-9AF4-5A5308929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ABC8DD3-2BB6-560C-AAA0-ADCFC1CC2A3E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59" y="5316967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3F2D4D8-4DB5-B922-351D-7F4C242412F3}"/>
                </a:ext>
              </a:extLst>
            </p:cNvPr>
            <p:cNvSpPr txBox="1"/>
            <p:nvPr/>
          </p:nvSpPr>
          <p:spPr>
            <a:xfrm>
              <a:off x="7147454" y="5359098"/>
              <a:ext cx="971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0B416BC-0989-2545-6C78-84CA080B3C79}"/>
                </a:ext>
              </a:extLst>
            </p:cNvPr>
            <p:cNvCxnSpPr>
              <a:cxnSpLocks/>
            </p:cNvCxnSpPr>
            <p:nvPr/>
          </p:nvCxnSpPr>
          <p:spPr>
            <a:xfrm>
              <a:off x="3951993" y="4798808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4BACC4-C8EB-F0BC-717A-59037D157259}"/>
                </a:ext>
              </a:extLst>
            </p:cNvPr>
            <p:cNvCxnSpPr>
              <a:cxnSpLocks/>
            </p:cNvCxnSpPr>
            <p:nvPr/>
          </p:nvCxnSpPr>
          <p:spPr>
            <a:xfrm>
              <a:off x="3939093" y="4160520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A5B2F57-2DF6-1689-EF01-3AC9E4E55B50}"/>
                </a:ext>
              </a:extLst>
            </p:cNvPr>
            <p:cNvCxnSpPr>
              <a:cxnSpLocks/>
            </p:cNvCxnSpPr>
            <p:nvPr/>
          </p:nvCxnSpPr>
          <p:spPr>
            <a:xfrm>
              <a:off x="8703841" y="5444263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BAB928D-F2AB-C2E7-EF85-1E51C6481B57}"/>
                </a:ext>
              </a:extLst>
            </p:cNvPr>
            <p:cNvCxnSpPr>
              <a:cxnSpLocks/>
            </p:cNvCxnSpPr>
            <p:nvPr/>
          </p:nvCxnSpPr>
          <p:spPr>
            <a:xfrm>
              <a:off x="8708324" y="608075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4F2169D-9BB9-1F0F-464D-1CEE0D4722E4}"/>
                </a:ext>
              </a:extLst>
            </p:cNvPr>
            <p:cNvCxnSpPr>
              <a:cxnSpLocks/>
            </p:cNvCxnSpPr>
            <p:nvPr/>
          </p:nvCxnSpPr>
          <p:spPr>
            <a:xfrm>
              <a:off x="5895863" y="1547599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F3A8EA0-A800-9AA7-AE34-8FA9868C38C2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69" y="1552082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D7022D9-9503-03A8-FE50-D10EB6DFD6F5}"/>
                </a:ext>
              </a:extLst>
            </p:cNvPr>
            <p:cNvSpPr txBox="1"/>
            <p:nvPr/>
          </p:nvSpPr>
          <p:spPr>
            <a:xfrm>
              <a:off x="3788490" y="41641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8B57354-D2DF-7F62-6717-574252B5C94D}"/>
                </a:ext>
              </a:extLst>
            </p:cNvPr>
            <p:cNvSpPr/>
            <p:nvPr/>
          </p:nvSpPr>
          <p:spPr>
            <a:xfrm>
              <a:off x="3890668" y="411345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BFCEC4-EC5A-D8DC-D701-70AED300C29C}"/>
                </a:ext>
              </a:extLst>
            </p:cNvPr>
            <p:cNvSpPr/>
            <p:nvPr/>
          </p:nvSpPr>
          <p:spPr>
            <a:xfrm>
              <a:off x="3954168" y="47484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909B42-297D-7A8E-80F1-75E6FD4B38B9}"/>
                </a:ext>
              </a:extLst>
            </p:cNvPr>
            <p:cNvSpPr txBox="1"/>
            <p:nvPr/>
          </p:nvSpPr>
          <p:spPr>
            <a:xfrm>
              <a:off x="3839290" y="48372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71FB09-DC93-DB55-A49D-E8EA3D6F3F85}"/>
                </a:ext>
              </a:extLst>
            </p:cNvPr>
            <p:cNvSpPr txBox="1"/>
            <p:nvPr/>
          </p:nvSpPr>
          <p:spPr>
            <a:xfrm>
              <a:off x="5088565" y="1045588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E1F72A-7145-9681-96A7-8EF6A0465E41}"/>
                </a:ext>
              </a:extLst>
            </p:cNvPr>
            <p:cNvSpPr txBox="1"/>
            <p:nvPr/>
          </p:nvSpPr>
          <p:spPr>
            <a:xfrm>
              <a:off x="6800900" y="1044561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789D97-D153-283C-8F04-4E5228B52307}"/>
                </a:ext>
              </a:extLst>
            </p:cNvPr>
            <p:cNvSpPr txBox="1"/>
            <p:nvPr/>
          </p:nvSpPr>
          <p:spPr>
            <a:xfrm>
              <a:off x="8324900" y="1031861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917185-64DD-B04D-8C45-3BB894F1B368}"/>
                </a:ext>
              </a:extLst>
            </p:cNvPr>
            <p:cNvCxnSpPr>
              <a:cxnSpLocks/>
            </p:cNvCxnSpPr>
            <p:nvPr/>
          </p:nvCxnSpPr>
          <p:spPr>
            <a:xfrm>
              <a:off x="6784093" y="2462008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8A3138-60E9-E1B4-50F8-E0BA5CA024B2}"/>
                </a:ext>
              </a:extLst>
            </p:cNvPr>
            <p:cNvSpPr/>
            <p:nvPr/>
          </p:nvSpPr>
          <p:spPr>
            <a:xfrm>
              <a:off x="9465968" y="24243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947C2-9E86-7370-4600-B30D72C2ABDD}"/>
                </a:ext>
              </a:extLst>
            </p:cNvPr>
            <p:cNvSpPr txBox="1"/>
            <p:nvPr/>
          </p:nvSpPr>
          <p:spPr>
            <a:xfrm>
              <a:off x="9363790" y="2487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7DCFB-61D1-E012-6E42-9C9057154916}"/>
                </a:ext>
              </a:extLst>
            </p:cNvPr>
            <p:cNvSpPr/>
            <p:nvPr/>
          </p:nvSpPr>
          <p:spPr>
            <a:xfrm>
              <a:off x="9194797" y="53991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68C7D69-9FB7-7BF0-F2A2-CAA972C5046F}"/>
                </a:ext>
              </a:extLst>
            </p:cNvPr>
            <p:cNvSpPr/>
            <p:nvPr/>
          </p:nvSpPr>
          <p:spPr>
            <a:xfrm>
              <a:off x="9232897" y="60341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6EB554-2C21-FC7A-9BE1-11623B88E7B3}"/>
                </a:ext>
              </a:extLst>
            </p:cNvPr>
            <p:cNvSpPr txBox="1"/>
            <p:nvPr/>
          </p:nvSpPr>
          <p:spPr>
            <a:xfrm>
              <a:off x="9122490" y="5027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13FE23-3E61-C846-B01B-1C66ECDBFA86}"/>
                </a:ext>
              </a:extLst>
            </p:cNvPr>
            <p:cNvSpPr txBox="1"/>
            <p:nvPr/>
          </p:nvSpPr>
          <p:spPr>
            <a:xfrm>
              <a:off x="9122490" y="5662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669366-D8C0-A658-4CAB-2607F50A9C1E}"/>
                </a:ext>
              </a:extLst>
            </p:cNvPr>
            <p:cNvCxnSpPr>
              <a:cxnSpLocks/>
            </p:cNvCxnSpPr>
            <p:nvPr/>
          </p:nvCxnSpPr>
          <p:spPr>
            <a:xfrm>
              <a:off x="7767156" y="1560299"/>
              <a:ext cx="0" cy="5402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BA88C8-09BF-C963-0657-2C8725F6E745}"/>
                </a:ext>
              </a:extLst>
            </p:cNvPr>
            <p:cNvCxnSpPr>
              <a:cxnSpLocks/>
            </p:cNvCxnSpPr>
            <p:nvPr/>
          </p:nvCxnSpPr>
          <p:spPr>
            <a:xfrm>
              <a:off x="7746258" y="2095927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67B46F-9F48-FA3B-3B09-477951C763BD}"/>
                </a:ext>
              </a:extLst>
            </p:cNvPr>
            <p:cNvCxnSpPr>
              <a:cxnSpLocks/>
            </p:cNvCxnSpPr>
            <p:nvPr/>
          </p:nvCxnSpPr>
          <p:spPr>
            <a:xfrm>
              <a:off x="8763296" y="2084579"/>
              <a:ext cx="0" cy="402831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EBB2ED-4602-4411-00F4-07F2CDDB2D22}"/>
                </a:ext>
              </a:extLst>
            </p:cNvPr>
            <p:cNvSpPr/>
            <p:nvPr/>
          </p:nvSpPr>
          <p:spPr>
            <a:xfrm>
              <a:off x="8712197" y="60468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93608C-6ADB-D724-9712-4019F744BE13}"/>
                </a:ext>
              </a:extLst>
            </p:cNvPr>
            <p:cNvCxnSpPr>
              <a:cxnSpLocks/>
            </p:cNvCxnSpPr>
            <p:nvPr/>
          </p:nvCxnSpPr>
          <p:spPr>
            <a:xfrm>
              <a:off x="6217756" y="1547599"/>
              <a:ext cx="0" cy="5402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8DB15D-FF47-FAFA-4256-1275F41A21C9}"/>
                </a:ext>
              </a:extLst>
            </p:cNvPr>
            <p:cNvCxnSpPr>
              <a:cxnSpLocks/>
            </p:cNvCxnSpPr>
            <p:nvPr/>
          </p:nvCxnSpPr>
          <p:spPr>
            <a:xfrm>
              <a:off x="4465223" y="2059179"/>
              <a:ext cx="22510" cy="14576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6CAAF26-C67A-BEF0-532A-FAB89F58045D}"/>
                </a:ext>
              </a:extLst>
            </p:cNvPr>
            <p:cNvCxnSpPr>
              <a:cxnSpLocks/>
            </p:cNvCxnSpPr>
            <p:nvPr/>
          </p:nvCxnSpPr>
          <p:spPr>
            <a:xfrm>
              <a:off x="4469658" y="2070527"/>
              <a:ext cx="17373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751FDA-6D2C-3C9D-DA48-5F5A0827F69F}"/>
                </a:ext>
              </a:extLst>
            </p:cNvPr>
            <p:cNvSpPr txBox="1"/>
            <p:nvPr/>
          </p:nvSpPr>
          <p:spPr>
            <a:xfrm>
              <a:off x="6464835" y="3642370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Flip-flop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073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6428" y="16864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555 Astable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99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E87B8D-9C90-3A50-A3D8-EDEAEB1E0481}"/>
              </a:ext>
            </a:extLst>
          </p:cNvPr>
          <p:cNvSpPr txBox="1"/>
          <p:nvPr/>
        </p:nvSpPr>
        <p:spPr>
          <a:xfrm>
            <a:off x="4483095" y="2552095"/>
            <a:ext cx="1203072" cy="2743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C485D51B-94B9-8373-7B65-92F55AA8D99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622487" y="11609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B1AF8D-40DD-F03A-C236-11096D6F5AA7}"/>
              </a:ext>
            </a:extLst>
          </p:cNvPr>
          <p:cNvSpPr/>
          <p:nvPr/>
        </p:nvSpPr>
        <p:spPr>
          <a:xfrm>
            <a:off x="8013697" y="15002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8E6E5F-6C7F-3996-E513-92808E22DED9}"/>
              </a:ext>
            </a:extLst>
          </p:cNvPr>
          <p:cNvSpPr/>
          <p:nvPr/>
        </p:nvSpPr>
        <p:spPr>
          <a:xfrm>
            <a:off x="3299758" y="149128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2">
            <a:extLst>
              <a:ext uri="{FF2B5EF4-FFF2-40B4-BE49-F238E27FC236}">
                <a16:creationId xmlns:a16="http://schemas.microsoft.com/office/drawing/2014/main" id="{3E0E944E-02E2-47AA-A528-0431D345FC0F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5119587" y="1165417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3C095F-EFC2-4A29-424D-5CBAE542B99C}"/>
              </a:ext>
            </a:extLst>
          </p:cNvPr>
          <p:cNvSpPr/>
          <p:nvPr/>
        </p:nvSpPr>
        <p:spPr>
          <a:xfrm>
            <a:off x="4326213" y="150921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520129FA-C977-FC51-0AEC-31DF499E8A5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6616687" y="116990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098260-93BA-981C-B5E7-9D2CAE5C9EDE}"/>
              </a:ext>
            </a:extLst>
          </p:cNvPr>
          <p:cNvSpPr/>
          <p:nvPr/>
        </p:nvSpPr>
        <p:spPr>
          <a:xfrm>
            <a:off x="5877848" y="150025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B56E31-1B63-70AA-1B6D-05424561B9E8}"/>
              </a:ext>
            </a:extLst>
          </p:cNvPr>
          <p:cNvSpPr txBox="1"/>
          <p:nvPr/>
        </p:nvSpPr>
        <p:spPr>
          <a:xfrm>
            <a:off x="8212424" y="1371605"/>
            <a:ext cx="68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8, +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5AEA80C-367B-AEA2-3243-FEBECE1447AA}"/>
              </a:ext>
            </a:extLst>
          </p:cNvPr>
          <p:cNvSpPr/>
          <p:nvPr/>
        </p:nvSpPr>
        <p:spPr>
          <a:xfrm>
            <a:off x="5155459" y="286287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C53FC9C-94DA-C2B4-F9D8-D301EE164F7A}"/>
              </a:ext>
            </a:extLst>
          </p:cNvPr>
          <p:cNvSpPr/>
          <p:nvPr/>
        </p:nvSpPr>
        <p:spPr>
          <a:xfrm>
            <a:off x="5159942" y="331111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22D907-FCBD-750D-4EB7-941A7F59E70A}"/>
              </a:ext>
            </a:extLst>
          </p:cNvPr>
          <p:cNvSpPr/>
          <p:nvPr/>
        </p:nvSpPr>
        <p:spPr>
          <a:xfrm>
            <a:off x="4908932" y="318112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04FF54-EAB7-F367-227A-5571102FEFF5}"/>
              </a:ext>
            </a:extLst>
          </p:cNvPr>
          <p:cNvCxnSpPr>
            <a:cxnSpLocks/>
          </p:cNvCxnSpPr>
          <p:nvPr/>
        </p:nvCxnSpPr>
        <p:spPr>
          <a:xfrm>
            <a:off x="5191317" y="5760722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4D115C9-2722-75DB-E646-E89FD047C06F}"/>
              </a:ext>
            </a:extLst>
          </p:cNvPr>
          <p:cNvCxnSpPr>
            <a:cxnSpLocks/>
          </p:cNvCxnSpPr>
          <p:nvPr/>
        </p:nvCxnSpPr>
        <p:spPr>
          <a:xfrm rot="8100000">
            <a:off x="4907573" y="3110975"/>
            <a:ext cx="3657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A709C0F0-3FD1-EB2E-7C50-605D0292D28D}"/>
              </a:ext>
            </a:extLst>
          </p:cNvPr>
          <p:cNvSpPr/>
          <p:nvPr/>
        </p:nvSpPr>
        <p:spPr>
          <a:xfrm>
            <a:off x="5092707" y="444066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2D58A85-CD4D-6A9D-823E-D355B703B17D}"/>
              </a:ext>
            </a:extLst>
          </p:cNvPr>
          <p:cNvSpPr/>
          <p:nvPr/>
        </p:nvSpPr>
        <p:spPr>
          <a:xfrm>
            <a:off x="5097190" y="488889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029CCC-A1B0-9BFC-1D03-3982C379DF15}"/>
              </a:ext>
            </a:extLst>
          </p:cNvPr>
          <p:cNvSpPr/>
          <p:nvPr/>
        </p:nvSpPr>
        <p:spPr>
          <a:xfrm>
            <a:off x="4846180" y="47589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555F74-F1D2-810B-6428-153AE896DDCF}"/>
              </a:ext>
            </a:extLst>
          </p:cNvPr>
          <p:cNvCxnSpPr>
            <a:cxnSpLocks/>
          </p:cNvCxnSpPr>
          <p:nvPr/>
        </p:nvCxnSpPr>
        <p:spPr>
          <a:xfrm rot="8100000">
            <a:off x="4844821" y="4688757"/>
            <a:ext cx="3657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0C5285-74B4-F84F-C941-FB4A5B6595EB}"/>
              </a:ext>
            </a:extLst>
          </p:cNvPr>
          <p:cNvCxnSpPr>
            <a:cxnSpLocks/>
          </p:cNvCxnSpPr>
          <p:nvPr/>
        </p:nvCxnSpPr>
        <p:spPr>
          <a:xfrm>
            <a:off x="5219769" y="2901264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4058AC6-FBB6-6DC3-AAA4-98987C186E24}"/>
              </a:ext>
            </a:extLst>
          </p:cNvPr>
          <p:cNvCxnSpPr>
            <a:cxnSpLocks/>
          </p:cNvCxnSpPr>
          <p:nvPr/>
        </p:nvCxnSpPr>
        <p:spPr>
          <a:xfrm>
            <a:off x="5092707" y="4482183"/>
            <a:ext cx="945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6A0A7A-BD17-743E-A260-9A5366348744}"/>
              </a:ext>
            </a:extLst>
          </p:cNvPr>
          <p:cNvCxnSpPr>
            <a:cxnSpLocks/>
          </p:cNvCxnSpPr>
          <p:nvPr/>
        </p:nvCxnSpPr>
        <p:spPr>
          <a:xfrm>
            <a:off x="5155459" y="4940727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0099E3E-093E-887A-9F4E-15304FBB2E31}"/>
              </a:ext>
            </a:extLst>
          </p:cNvPr>
          <p:cNvSpPr txBox="1"/>
          <p:nvPr/>
        </p:nvSpPr>
        <p:spPr>
          <a:xfrm>
            <a:off x="5774013" y="2545977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CBE99D-B0E0-949C-5E2E-EA887AB8D74B}"/>
              </a:ext>
            </a:extLst>
          </p:cNvPr>
          <p:cNvSpPr txBox="1"/>
          <p:nvPr/>
        </p:nvSpPr>
        <p:spPr>
          <a:xfrm>
            <a:off x="5670920" y="4096865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BA0F88-9EAD-5A34-B87F-CFBADE2C36CF}"/>
              </a:ext>
            </a:extLst>
          </p:cNvPr>
          <p:cNvSpPr txBox="1"/>
          <p:nvPr/>
        </p:nvSpPr>
        <p:spPr>
          <a:xfrm>
            <a:off x="5742638" y="4827486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153F04-EBEC-D632-0A32-72A1FBDAD5AF}"/>
              </a:ext>
            </a:extLst>
          </p:cNvPr>
          <p:cNvCxnSpPr>
            <a:cxnSpLocks/>
          </p:cNvCxnSpPr>
          <p:nvPr/>
        </p:nvCxnSpPr>
        <p:spPr>
          <a:xfrm>
            <a:off x="4954652" y="2457966"/>
            <a:ext cx="0" cy="7717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91690-9ED0-3521-DFE9-FF7A7AF3762B}"/>
              </a:ext>
            </a:extLst>
          </p:cNvPr>
          <p:cNvCxnSpPr>
            <a:cxnSpLocks/>
          </p:cNvCxnSpPr>
          <p:nvPr/>
        </p:nvCxnSpPr>
        <p:spPr>
          <a:xfrm>
            <a:off x="6029508" y="2897379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39">
            <a:extLst>
              <a:ext uri="{FF2B5EF4-FFF2-40B4-BE49-F238E27FC236}">
                <a16:creationId xmlns:a16="http://schemas.microsoft.com/office/drawing/2014/main" id="{F21B5082-86DC-3499-358D-69787EB51111}"/>
              </a:ext>
            </a:extLst>
          </p:cNvPr>
          <p:cNvGrpSpPr>
            <a:grpSpLocks/>
          </p:cNvGrpSpPr>
          <p:nvPr/>
        </p:nvGrpSpPr>
        <p:grpSpPr bwMode="auto">
          <a:xfrm>
            <a:off x="2623723" y="3261364"/>
            <a:ext cx="1125309" cy="1149252"/>
            <a:chOff x="2496" y="1968"/>
            <a:chExt cx="1056" cy="864"/>
          </a:xfrm>
        </p:grpSpPr>
        <p:sp>
          <p:nvSpPr>
            <p:cNvPr id="73" name="Line 40">
              <a:extLst>
                <a:ext uri="{FF2B5EF4-FFF2-40B4-BE49-F238E27FC236}">
                  <a16:creationId xmlns:a16="http://schemas.microsoft.com/office/drawing/2014/main" id="{98E8770B-D435-273D-2D2A-158FB43C5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1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41">
              <a:extLst>
                <a:ext uri="{FF2B5EF4-FFF2-40B4-BE49-F238E27FC236}">
                  <a16:creationId xmlns:a16="http://schemas.microsoft.com/office/drawing/2014/main" id="{478DD380-BB67-40AF-FD0A-E04300F78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64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42">
              <a:extLst>
                <a:ext uri="{FF2B5EF4-FFF2-40B4-BE49-F238E27FC236}">
                  <a16:creationId xmlns:a16="http://schemas.microsoft.com/office/drawing/2014/main" id="{98EB0191-7A38-FBE8-7D30-5AC9FA09E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43">
              <a:extLst>
                <a:ext uri="{FF2B5EF4-FFF2-40B4-BE49-F238E27FC236}">
                  <a16:creationId xmlns:a16="http://schemas.microsoft.com/office/drawing/2014/main" id="{DC207CDA-7C08-B939-7371-7AEC9730B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968"/>
              <a:ext cx="672" cy="864"/>
            </a:xfrm>
            <a:custGeom>
              <a:avLst/>
              <a:gdLst>
                <a:gd name="T0" fmla="*/ 6120 w 432"/>
                <a:gd name="T1" fmla="*/ 779 h 768"/>
                <a:gd name="T2" fmla="*/ 0 w 432"/>
                <a:gd name="T3" fmla="*/ 1558 h 768"/>
                <a:gd name="T4" fmla="*/ 0 w 432"/>
                <a:gd name="T5" fmla="*/ 0 h 768"/>
                <a:gd name="T6" fmla="*/ 6120 w 432"/>
                <a:gd name="T7" fmla="*/ 779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768"/>
                <a:gd name="T14" fmla="*/ 432 w 432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768">
                  <a:moveTo>
                    <a:pt x="432" y="384"/>
                  </a:moveTo>
                  <a:lnTo>
                    <a:pt x="0" y="768"/>
                  </a:lnTo>
                  <a:lnTo>
                    <a:pt x="0" y="0"/>
                  </a:lnTo>
                  <a:lnTo>
                    <a:pt x="432" y="384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EF4DA17-57E5-B634-56F2-B6A411FA34E7}"/>
              </a:ext>
            </a:extLst>
          </p:cNvPr>
          <p:cNvCxnSpPr>
            <a:cxnSpLocks/>
          </p:cNvCxnSpPr>
          <p:nvPr/>
        </p:nvCxnSpPr>
        <p:spPr>
          <a:xfrm>
            <a:off x="3699489" y="3839588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9831F73-B8A6-A1F1-1D21-47A210C8B315}"/>
              </a:ext>
            </a:extLst>
          </p:cNvPr>
          <p:cNvSpPr txBox="1"/>
          <p:nvPr/>
        </p:nvSpPr>
        <p:spPr>
          <a:xfrm>
            <a:off x="3755065" y="3458588"/>
            <a:ext cx="9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43D243-4EEA-3705-5B95-96DACEDE22A5}"/>
              </a:ext>
            </a:extLst>
          </p:cNvPr>
          <p:cNvSpPr txBox="1"/>
          <p:nvPr/>
        </p:nvSpPr>
        <p:spPr>
          <a:xfrm>
            <a:off x="2708986" y="1349194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1,-</a:t>
            </a:r>
          </a:p>
        </p:txBody>
      </p:sp>
      <p:grpSp>
        <p:nvGrpSpPr>
          <p:cNvPr id="80" name="Group 39">
            <a:extLst>
              <a:ext uri="{FF2B5EF4-FFF2-40B4-BE49-F238E27FC236}">
                <a16:creationId xmlns:a16="http://schemas.microsoft.com/office/drawing/2014/main" id="{3D382BA2-8ED5-3F44-300C-EF3974D1FC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5761379" y="5188771"/>
            <a:ext cx="1125309" cy="1149252"/>
            <a:chOff x="2496" y="1968"/>
            <a:chExt cx="1056" cy="864"/>
          </a:xfrm>
        </p:grpSpPr>
        <p:sp>
          <p:nvSpPr>
            <p:cNvPr id="81" name="Line 40">
              <a:extLst>
                <a:ext uri="{FF2B5EF4-FFF2-40B4-BE49-F238E27FC236}">
                  <a16:creationId xmlns:a16="http://schemas.microsoft.com/office/drawing/2014/main" id="{A8E2D82A-C98F-B90D-805C-4C9232FE5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1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41">
              <a:extLst>
                <a:ext uri="{FF2B5EF4-FFF2-40B4-BE49-F238E27FC236}">
                  <a16:creationId xmlns:a16="http://schemas.microsoft.com/office/drawing/2014/main" id="{103B575F-FDAA-721E-5848-70B9751763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64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42">
              <a:extLst>
                <a:ext uri="{FF2B5EF4-FFF2-40B4-BE49-F238E27FC236}">
                  <a16:creationId xmlns:a16="http://schemas.microsoft.com/office/drawing/2014/main" id="{83CFCE6E-E181-6BFB-16DE-DFB8091A3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43">
              <a:extLst>
                <a:ext uri="{FF2B5EF4-FFF2-40B4-BE49-F238E27FC236}">
                  <a16:creationId xmlns:a16="http://schemas.microsoft.com/office/drawing/2014/main" id="{1A9AF88E-8E5B-31BB-9AF4-5A5308929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968"/>
              <a:ext cx="672" cy="864"/>
            </a:xfrm>
            <a:custGeom>
              <a:avLst/>
              <a:gdLst>
                <a:gd name="T0" fmla="*/ 6120 w 432"/>
                <a:gd name="T1" fmla="*/ 779 h 768"/>
                <a:gd name="T2" fmla="*/ 0 w 432"/>
                <a:gd name="T3" fmla="*/ 1558 h 768"/>
                <a:gd name="T4" fmla="*/ 0 w 432"/>
                <a:gd name="T5" fmla="*/ 0 h 768"/>
                <a:gd name="T6" fmla="*/ 6120 w 432"/>
                <a:gd name="T7" fmla="*/ 779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768"/>
                <a:gd name="T14" fmla="*/ 432 w 432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768">
                  <a:moveTo>
                    <a:pt x="432" y="384"/>
                  </a:moveTo>
                  <a:lnTo>
                    <a:pt x="0" y="768"/>
                  </a:lnTo>
                  <a:lnTo>
                    <a:pt x="0" y="0"/>
                  </a:lnTo>
                  <a:lnTo>
                    <a:pt x="432" y="384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ABC8DD3-2BB6-560C-AAA0-ADCFC1CC2A3E}"/>
              </a:ext>
            </a:extLst>
          </p:cNvPr>
          <p:cNvCxnSpPr>
            <a:cxnSpLocks/>
          </p:cNvCxnSpPr>
          <p:nvPr/>
        </p:nvCxnSpPr>
        <p:spPr>
          <a:xfrm>
            <a:off x="5206559" y="5316967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3F2D4D8-4DB5-B922-351D-7F4C242412F3}"/>
              </a:ext>
            </a:extLst>
          </p:cNvPr>
          <p:cNvSpPr txBox="1"/>
          <p:nvPr/>
        </p:nvSpPr>
        <p:spPr>
          <a:xfrm>
            <a:off x="5305954" y="5359098"/>
            <a:ext cx="9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B416BC-0989-2545-6C78-84CA080B3C79}"/>
              </a:ext>
            </a:extLst>
          </p:cNvPr>
          <p:cNvCxnSpPr>
            <a:cxnSpLocks/>
          </p:cNvCxnSpPr>
          <p:nvPr/>
        </p:nvCxnSpPr>
        <p:spPr>
          <a:xfrm>
            <a:off x="2110493" y="4798808"/>
            <a:ext cx="2743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A5B2F57-2DF6-1689-EF01-3AC9E4E55B50}"/>
              </a:ext>
            </a:extLst>
          </p:cNvPr>
          <p:cNvCxnSpPr>
            <a:cxnSpLocks/>
          </p:cNvCxnSpPr>
          <p:nvPr/>
        </p:nvCxnSpPr>
        <p:spPr>
          <a:xfrm>
            <a:off x="6862341" y="5444263"/>
            <a:ext cx="548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BAB928D-F2AB-C2E7-EF85-1E51C6481B57}"/>
              </a:ext>
            </a:extLst>
          </p:cNvPr>
          <p:cNvCxnSpPr>
            <a:cxnSpLocks/>
          </p:cNvCxnSpPr>
          <p:nvPr/>
        </p:nvCxnSpPr>
        <p:spPr>
          <a:xfrm>
            <a:off x="6866824" y="6080755"/>
            <a:ext cx="548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4F2169D-9BB9-1F0F-464D-1CEE0D4722E4}"/>
              </a:ext>
            </a:extLst>
          </p:cNvPr>
          <p:cNvCxnSpPr>
            <a:cxnSpLocks/>
          </p:cNvCxnSpPr>
          <p:nvPr/>
        </p:nvCxnSpPr>
        <p:spPr>
          <a:xfrm>
            <a:off x="4054363" y="1547599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F3A8EA0-A800-9AA7-AE34-8FA9868C38C2}"/>
              </a:ext>
            </a:extLst>
          </p:cNvPr>
          <p:cNvCxnSpPr>
            <a:cxnSpLocks/>
          </p:cNvCxnSpPr>
          <p:nvPr/>
        </p:nvCxnSpPr>
        <p:spPr>
          <a:xfrm>
            <a:off x="5524569" y="1552082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7022D9-9503-03A8-FE50-D10EB6DFD6F5}"/>
              </a:ext>
            </a:extLst>
          </p:cNvPr>
          <p:cNvSpPr txBox="1"/>
          <p:nvPr/>
        </p:nvSpPr>
        <p:spPr>
          <a:xfrm>
            <a:off x="2287405" y="3812062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8B57354-D2DF-7F62-6717-574252B5C94D}"/>
              </a:ext>
            </a:extLst>
          </p:cNvPr>
          <p:cNvSpPr/>
          <p:nvPr/>
        </p:nvSpPr>
        <p:spPr>
          <a:xfrm>
            <a:off x="2585616" y="411345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BBFCEC4-EC5A-D8DC-D701-70AED300C29C}"/>
              </a:ext>
            </a:extLst>
          </p:cNvPr>
          <p:cNvSpPr/>
          <p:nvPr/>
        </p:nvSpPr>
        <p:spPr>
          <a:xfrm>
            <a:off x="2112668" y="47484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09B42-297D-7A8E-80F1-75E6FD4B38B9}"/>
              </a:ext>
            </a:extLst>
          </p:cNvPr>
          <p:cNvSpPr txBox="1"/>
          <p:nvPr/>
        </p:nvSpPr>
        <p:spPr>
          <a:xfrm>
            <a:off x="1688592" y="4837211"/>
            <a:ext cx="79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3,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B09-DC93-DB55-A49D-E8EA3D6F3F85}"/>
              </a:ext>
            </a:extLst>
          </p:cNvPr>
          <p:cNvSpPr txBox="1"/>
          <p:nvPr/>
        </p:nvSpPr>
        <p:spPr>
          <a:xfrm>
            <a:off x="3247065" y="1045588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1F72A-7145-9681-96A7-8EF6A0465E41}"/>
              </a:ext>
            </a:extLst>
          </p:cNvPr>
          <p:cNvSpPr txBox="1"/>
          <p:nvPr/>
        </p:nvSpPr>
        <p:spPr>
          <a:xfrm>
            <a:off x="4959400" y="1044561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89D97-D153-283C-8F04-4E5228B52307}"/>
              </a:ext>
            </a:extLst>
          </p:cNvPr>
          <p:cNvSpPr txBox="1"/>
          <p:nvPr/>
        </p:nvSpPr>
        <p:spPr>
          <a:xfrm>
            <a:off x="6483400" y="1031861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917185-64DD-B04D-8C45-3BB894F1B368}"/>
              </a:ext>
            </a:extLst>
          </p:cNvPr>
          <p:cNvCxnSpPr>
            <a:cxnSpLocks/>
          </p:cNvCxnSpPr>
          <p:nvPr/>
        </p:nvCxnSpPr>
        <p:spPr>
          <a:xfrm>
            <a:off x="4954785" y="2462008"/>
            <a:ext cx="2411395" cy="274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4947C2-9E86-7370-4600-B30D72C2ABDD}"/>
              </a:ext>
            </a:extLst>
          </p:cNvPr>
          <p:cNvSpPr txBox="1"/>
          <p:nvPr/>
        </p:nvSpPr>
        <p:spPr>
          <a:xfrm>
            <a:off x="7033853" y="2489440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77DCFB-61D1-E012-6E42-9C9057154916}"/>
              </a:ext>
            </a:extLst>
          </p:cNvPr>
          <p:cNvSpPr/>
          <p:nvPr/>
        </p:nvSpPr>
        <p:spPr>
          <a:xfrm>
            <a:off x="7353297" y="53991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8C7D69-9FB7-7BF0-F2A2-CAA972C5046F}"/>
              </a:ext>
            </a:extLst>
          </p:cNvPr>
          <p:cNvSpPr/>
          <p:nvPr/>
        </p:nvSpPr>
        <p:spPr>
          <a:xfrm>
            <a:off x="7391397" y="60341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EB554-2C21-FC7A-9BE1-11623B88E7B3}"/>
              </a:ext>
            </a:extLst>
          </p:cNvPr>
          <p:cNvSpPr txBox="1"/>
          <p:nvPr/>
        </p:nvSpPr>
        <p:spPr>
          <a:xfrm>
            <a:off x="7033853" y="4880188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3FE23-3E61-C846-B01B-1C66ECDBFA86}"/>
              </a:ext>
            </a:extLst>
          </p:cNvPr>
          <p:cNvSpPr txBox="1"/>
          <p:nvPr/>
        </p:nvSpPr>
        <p:spPr>
          <a:xfrm>
            <a:off x="7280990" y="5662711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669366-D8C0-A658-4CAB-2607F50A9C1E}"/>
              </a:ext>
            </a:extLst>
          </p:cNvPr>
          <p:cNvCxnSpPr>
            <a:cxnSpLocks/>
          </p:cNvCxnSpPr>
          <p:nvPr/>
        </p:nvCxnSpPr>
        <p:spPr>
          <a:xfrm>
            <a:off x="5925656" y="1560299"/>
            <a:ext cx="0" cy="5402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BA88C8-09BF-C963-0657-2C8725F6E745}"/>
              </a:ext>
            </a:extLst>
          </p:cNvPr>
          <p:cNvCxnSpPr>
            <a:cxnSpLocks/>
          </p:cNvCxnSpPr>
          <p:nvPr/>
        </p:nvCxnSpPr>
        <p:spPr>
          <a:xfrm>
            <a:off x="5904758" y="2095927"/>
            <a:ext cx="10058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67B46F-9F48-FA3B-3B09-477951C763BD}"/>
              </a:ext>
            </a:extLst>
          </p:cNvPr>
          <p:cNvCxnSpPr>
            <a:cxnSpLocks/>
          </p:cNvCxnSpPr>
          <p:nvPr/>
        </p:nvCxnSpPr>
        <p:spPr>
          <a:xfrm>
            <a:off x="6921796" y="2084579"/>
            <a:ext cx="0" cy="4028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AEBB2ED-4602-4411-00F4-07F2CDDB2D22}"/>
              </a:ext>
            </a:extLst>
          </p:cNvPr>
          <p:cNvSpPr/>
          <p:nvPr/>
        </p:nvSpPr>
        <p:spPr>
          <a:xfrm>
            <a:off x="6870697" y="60468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93608C-6ADB-D724-9712-4019F744BE13}"/>
              </a:ext>
            </a:extLst>
          </p:cNvPr>
          <p:cNvCxnSpPr>
            <a:cxnSpLocks/>
          </p:cNvCxnSpPr>
          <p:nvPr/>
        </p:nvCxnSpPr>
        <p:spPr>
          <a:xfrm>
            <a:off x="4376256" y="1547599"/>
            <a:ext cx="0" cy="5402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28DB15D-FF47-FAFA-4256-1275F41A21C9}"/>
              </a:ext>
            </a:extLst>
          </p:cNvPr>
          <p:cNvCxnSpPr>
            <a:cxnSpLocks/>
          </p:cNvCxnSpPr>
          <p:nvPr/>
        </p:nvCxnSpPr>
        <p:spPr>
          <a:xfrm>
            <a:off x="2623723" y="2059179"/>
            <a:ext cx="22510" cy="14576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6CAAF26-C67A-BEF0-532A-FAB89F58045D}"/>
              </a:ext>
            </a:extLst>
          </p:cNvPr>
          <p:cNvCxnSpPr>
            <a:cxnSpLocks/>
          </p:cNvCxnSpPr>
          <p:nvPr/>
        </p:nvCxnSpPr>
        <p:spPr>
          <a:xfrm>
            <a:off x="2628158" y="2070527"/>
            <a:ext cx="17373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7751FDA-6D2C-3C9D-DA48-5F5A0827F69F}"/>
              </a:ext>
            </a:extLst>
          </p:cNvPr>
          <p:cNvSpPr txBox="1"/>
          <p:nvPr/>
        </p:nvSpPr>
        <p:spPr>
          <a:xfrm>
            <a:off x="4623335" y="364237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Flip-flop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FAAB36-96C7-736F-C190-FAFA5EF502D9}"/>
              </a:ext>
            </a:extLst>
          </p:cNvPr>
          <p:cNvGrpSpPr/>
          <p:nvPr/>
        </p:nvGrpSpPr>
        <p:grpSpPr>
          <a:xfrm rot="5400000">
            <a:off x="7613800" y="5071778"/>
            <a:ext cx="304800" cy="762000"/>
            <a:chOff x="10820400" y="3175000"/>
            <a:chExt cx="304800" cy="762000"/>
          </a:xfrm>
        </p:grpSpPr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1D48FCBD-1165-4F2D-24EF-BC0B1DEADD0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1750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7" name="Line 9">
              <a:extLst>
                <a:ext uri="{FF2B5EF4-FFF2-40B4-BE49-F238E27FC236}">
                  <a16:creationId xmlns:a16="http://schemas.microsoft.com/office/drawing/2014/main" id="{AC8EFF37-2589-A8B9-1D91-83840341C2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5941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9" name="Line 10">
              <a:extLst>
                <a:ext uri="{FF2B5EF4-FFF2-40B4-BE49-F238E27FC236}">
                  <a16:creationId xmlns:a16="http://schemas.microsoft.com/office/drawing/2014/main" id="{EA6F9F88-1EBB-17D7-6AB8-BCCF548767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179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67" name="Line 11">
              <a:extLst>
                <a:ext uri="{FF2B5EF4-FFF2-40B4-BE49-F238E27FC236}">
                  <a16:creationId xmlns:a16="http://schemas.microsoft.com/office/drawing/2014/main" id="{1AA8B461-08E2-9EDB-C4D1-E8DB5DE19F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941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69" name="Group 222">
            <a:extLst>
              <a:ext uri="{FF2B5EF4-FFF2-40B4-BE49-F238E27FC236}">
                <a16:creationId xmlns:a16="http://schemas.microsoft.com/office/drawing/2014/main" id="{FEE19CC5-329D-DAB4-96CF-67DBD73D55C3}"/>
              </a:ext>
            </a:extLst>
          </p:cNvPr>
          <p:cNvGrpSpPr>
            <a:grpSpLocks/>
          </p:cNvGrpSpPr>
          <p:nvPr/>
        </p:nvGrpSpPr>
        <p:grpSpPr bwMode="auto">
          <a:xfrm>
            <a:off x="7988304" y="5447248"/>
            <a:ext cx="304800" cy="381000"/>
            <a:chOff x="4272" y="3072"/>
            <a:chExt cx="192" cy="240"/>
          </a:xfrm>
        </p:grpSpPr>
        <p:sp>
          <p:nvSpPr>
            <p:cNvPr id="70" name="Line 99">
              <a:extLst>
                <a:ext uri="{FF2B5EF4-FFF2-40B4-BE49-F238E27FC236}">
                  <a16:creationId xmlns:a16="http://schemas.microsoft.com/office/drawing/2014/main" id="{87C10C15-CDFA-8799-CCA6-2AA4C3F4FB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1" name="Line 100">
              <a:extLst>
                <a:ext uri="{FF2B5EF4-FFF2-40B4-BE49-F238E27FC236}">
                  <a16:creationId xmlns:a16="http://schemas.microsoft.com/office/drawing/2014/main" id="{61FF55C6-2114-39DF-FC2E-2685D26777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2" name="Line 101">
              <a:extLst>
                <a:ext uri="{FF2B5EF4-FFF2-40B4-BE49-F238E27FC236}">
                  <a16:creationId xmlns:a16="http://schemas.microsoft.com/office/drawing/2014/main" id="{8BE01CB8-AF00-6689-868B-FF06A8E02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88" name="Line 102">
              <a:extLst>
                <a:ext uri="{FF2B5EF4-FFF2-40B4-BE49-F238E27FC236}">
                  <a16:creationId xmlns:a16="http://schemas.microsoft.com/office/drawing/2014/main" id="{3A5C2CD4-79E3-F7E1-5A39-12367CF634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7" name="Line 103">
              <a:extLst>
                <a:ext uri="{FF2B5EF4-FFF2-40B4-BE49-F238E27FC236}">
                  <a16:creationId xmlns:a16="http://schemas.microsoft.com/office/drawing/2014/main" id="{7F933F96-5707-F820-FA8B-6619F79C2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8" name="Line 104">
              <a:extLst>
                <a:ext uri="{FF2B5EF4-FFF2-40B4-BE49-F238E27FC236}">
                  <a16:creationId xmlns:a16="http://schemas.microsoft.com/office/drawing/2014/main" id="{E8DC5FC4-52A4-F716-9E9E-1EF5A49D9B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B9DCA29-3060-415E-D596-1A06E4076567}"/>
              </a:ext>
            </a:extLst>
          </p:cNvPr>
          <p:cNvCxnSpPr>
            <a:cxnSpLocks/>
          </p:cNvCxnSpPr>
          <p:nvPr/>
        </p:nvCxnSpPr>
        <p:spPr>
          <a:xfrm>
            <a:off x="7022358" y="1549827"/>
            <a:ext cx="10058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E10A0D3-EE80-7266-89E9-C7D5EF1DE343}"/>
              </a:ext>
            </a:extLst>
          </p:cNvPr>
          <p:cNvSpPr/>
          <p:nvPr/>
        </p:nvSpPr>
        <p:spPr>
          <a:xfrm>
            <a:off x="7352789" y="15002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2B7D72-6E31-133E-C2A6-6427E70E807B}"/>
              </a:ext>
            </a:extLst>
          </p:cNvPr>
          <p:cNvSpPr/>
          <p:nvPr/>
        </p:nvSpPr>
        <p:spPr>
          <a:xfrm>
            <a:off x="7340597" y="2439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92484A-CD7A-1BE4-282F-C55816373660}"/>
              </a:ext>
            </a:extLst>
          </p:cNvPr>
          <p:cNvSpPr txBox="1"/>
          <p:nvPr/>
        </p:nvSpPr>
        <p:spPr>
          <a:xfrm>
            <a:off x="7577004" y="182769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10" name="Freeform 12">
            <a:extLst>
              <a:ext uri="{FF2B5EF4-FFF2-40B4-BE49-F238E27FC236}">
                <a16:creationId xmlns:a16="http://schemas.microsoft.com/office/drawing/2014/main" id="{B55C1711-D6E8-ED1A-46C3-216D400289AB}"/>
              </a:ext>
            </a:extLst>
          </p:cNvPr>
          <p:cNvSpPr>
            <a:spLocks noChangeAspect="1"/>
          </p:cNvSpPr>
          <p:nvPr/>
        </p:nvSpPr>
        <p:spPr bwMode="auto">
          <a:xfrm>
            <a:off x="7315200" y="168910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7465B83-EA5D-88C0-ED9F-73A7ACC75D4B}"/>
              </a:ext>
            </a:extLst>
          </p:cNvPr>
          <p:cNvCxnSpPr>
            <a:cxnSpLocks/>
          </p:cNvCxnSpPr>
          <p:nvPr/>
        </p:nvCxnSpPr>
        <p:spPr>
          <a:xfrm>
            <a:off x="7397392" y="1509954"/>
            <a:ext cx="0" cy="281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A7CC169-7607-C062-E369-4CE698240493}"/>
              </a:ext>
            </a:extLst>
          </p:cNvPr>
          <p:cNvSpPr txBox="1"/>
          <p:nvPr/>
        </p:nvSpPr>
        <p:spPr>
          <a:xfrm>
            <a:off x="7616558" y="488889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26936A1-A0B5-8C1C-6C9E-9210F75A6D6B}"/>
              </a:ext>
            </a:extLst>
          </p:cNvPr>
          <p:cNvCxnSpPr>
            <a:cxnSpLocks/>
          </p:cNvCxnSpPr>
          <p:nvPr/>
        </p:nvCxnSpPr>
        <p:spPr>
          <a:xfrm>
            <a:off x="7400437" y="3274386"/>
            <a:ext cx="0" cy="21487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222">
            <a:extLst>
              <a:ext uri="{FF2B5EF4-FFF2-40B4-BE49-F238E27FC236}">
                <a16:creationId xmlns:a16="http://schemas.microsoft.com/office/drawing/2014/main" id="{8C7049AB-6284-BE6C-2FAB-DF4668DECE82}"/>
              </a:ext>
            </a:extLst>
          </p:cNvPr>
          <p:cNvGrpSpPr>
            <a:grpSpLocks/>
          </p:cNvGrpSpPr>
          <p:nvPr/>
        </p:nvGrpSpPr>
        <p:grpSpPr bwMode="auto">
          <a:xfrm>
            <a:off x="8051804" y="6082248"/>
            <a:ext cx="304800" cy="381000"/>
            <a:chOff x="4272" y="3072"/>
            <a:chExt cx="192" cy="240"/>
          </a:xfrm>
        </p:grpSpPr>
        <p:sp>
          <p:nvSpPr>
            <p:cNvPr id="119" name="Line 99">
              <a:extLst>
                <a:ext uri="{FF2B5EF4-FFF2-40B4-BE49-F238E27FC236}">
                  <a16:creationId xmlns:a16="http://schemas.microsoft.com/office/drawing/2014/main" id="{FB14AA21-5AAF-124A-BA55-A8ECAEC71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0" name="Line 100">
              <a:extLst>
                <a:ext uri="{FF2B5EF4-FFF2-40B4-BE49-F238E27FC236}">
                  <a16:creationId xmlns:a16="http://schemas.microsoft.com/office/drawing/2014/main" id="{6E715FA2-AF47-B798-C846-D6E4760651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1" name="Line 101">
              <a:extLst>
                <a:ext uri="{FF2B5EF4-FFF2-40B4-BE49-F238E27FC236}">
                  <a16:creationId xmlns:a16="http://schemas.microsoft.com/office/drawing/2014/main" id="{C2786C2B-F9AE-953F-3DAD-3612E98595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2" name="Line 102">
              <a:extLst>
                <a:ext uri="{FF2B5EF4-FFF2-40B4-BE49-F238E27FC236}">
                  <a16:creationId xmlns:a16="http://schemas.microsoft.com/office/drawing/2014/main" id="{04D6522E-019B-0BC2-4B56-8ECC0541AD3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3" name="Line 103">
              <a:extLst>
                <a:ext uri="{FF2B5EF4-FFF2-40B4-BE49-F238E27FC236}">
                  <a16:creationId xmlns:a16="http://schemas.microsoft.com/office/drawing/2014/main" id="{CD45D20D-4F62-B6D9-C7DB-CD4D24DBDC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4" name="Line 104">
              <a:extLst>
                <a:ext uri="{FF2B5EF4-FFF2-40B4-BE49-F238E27FC236}">
                  <a16:creationId xmlns:a16="http://schemas.microsoft.com/office/drawing/2014/main" id="{E5BC107C-DD6E-43FE-D261-E6DCCE11A02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C756E98-87F9-9DC7-9C5F-289D4BE2AFCC}"/>
              </a:ext>
            </a:extLst>
          </p:cNvPr>
          <p:cNvSpPr txBox="1"/>
          <p:nvPr/>
        </p:nvSpPr>
        <p:spPr>
          <a:xfrm>
            <a:off x="7500800" y="6287908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2853490-39A0-5955-B4A5-9EC7093B6E93}"/>
              </a:ext>
            </a:extLst>
          </p:cNvPr>
          <p:cNvGrpSpPr/>
          <p:nvPr/>
        </p:nvGrpSpPr>
        <p:grpSpPr>
          <a:xfrm rot="5400000">
            <a:off x="7664600" y="5706778"/>
            <a:ext cx="304800" cy="762000"/>
            <a:chOff x="10820400" y="3175000"/>
            <a:chExt cx="304800" cy="762000"/>
          </a:xfrm>
        </p:grpSpPr>
        <p:sp>
          <p:nvSpPr>
            <p:cNvPr id="127" name="Line 8">
              <a:extLst>
                <a:ext uri="{FF2B5EF4-FFF2-40B4-BE49-F238E27FC236}">
                  <a16:creationId xmlns:a16="http://schemas.microsoft.com/office/drawing/2014/main" id="{C6A0A922-72D2-C566-9510-45AC77E6E6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1750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8" name="Line 9">
              <a:extLst>
                <a:ext uri="{FF2B5EF4-FFF2-40B4-BE49-F238E27FC236}">
                  <a16:creationId xmlns:a16="http://schemas.microsoft.com/office/drawing/2014/main" id="{91F7BFAF-DC6A-2C63-971F-2C17B7F702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5941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9" name="Line 10">
              <a:extLst>
                <a:ext uri="{FF2B5EF4-FFF2-40B4-BE49-F238E27FC236}">
                  <a16:creationId xmlns:a16="http://schemas.microsoft.com/office/drawing/2014/main" id="{F5831EC4-3006-04DE-3BA7-0D862222142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179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30" name="Line 11">
              <a:extLst>
                <a:ext uri="{FF2B5EF4-FFF2-40B4-BE49-F238E27FC236}">
                  <a16:creationId xmlns:a16="http://schemas.microsoft.com/office/drawing/2014/main" id="{576F82C6-3673-8713-F475-3F0363C56B3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941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8FF9A99-69F6-65ED-BFAA-8F9D820D826E}"/>
              </a:ext>
            </a:extLst>
          </p:cNvPr>
          <p:cNvCxnSpPr>
            <a:cxnSpLocks/>
          </p:cNvCxnSpPr>
          <p:nvPr/>
        </p:nvCxnSpPr>
        <p:spPr>
          <a:xfrm>
            <a:off x="2049168" y="5277075"/>
            <a:ext cx="24512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7420390-D33A-6FBB-4F1F-8BE734DFBC5A}"/>
              </a:ext>
            </a:extLst>
          </p:cNvPr>
          <p:cNvSpPr txBox="1"/>
          <p:nvPr/>
        </p:nvSpPr>
        <p:spPr>
          <a:xfrm>
            <a:off x="1997790" y="5281711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4, +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98B8D4D-0CA9-B129-FD59-FC274823BB58}"/>
              </a:ext>
            </a:extLst>
          </p:cNvPr>
          <p:cNvSpPr/>
          <p:nvPr/>
        </p:nvSpPr>
        <p:spPr>
          <a:xfrm>
            <a:off x="2023768" y="52310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2">
            <a:extLst>
              <a:ext uri="{FF2B5EF4-FFF2-40B4-BE49-F238E27FC236}">
                <a16:creationId xmlns:a16="http://schemas.microsoft.com/office/drawing/2014/main" id="{EA06333B-AB37-85CB-AA4D-70D299166100}"/>
              </a:ext>
            </a:extLst>
          </p:cNvPr>
          <p:cNvSpPr>
            <a:spLocks noChangeAspect="1"/>
          </p:cNvSpPr>
          <p:nvPr/>
        </p:nvSpPr>
        <p:spPr bwMode="auto">
          <a:xfrm>
            <a:off x="7321296" y="2524252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B9AD491-406C-1E52-B154-9A043E1D4E75}"/>
              </a:ext>
            </a:extLst>
          </p:cNvPr>
          <p:cNvSpPr txBox="1"/>
          <p:nvPr/>
        </p:nvSpPr>
        <p:spPr>
          <a:xfrm>
            <a:off x="7579548" y="267425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09D07B2-37BA-C544-F180-897BA47FC150}"/>
              </a:ext>
            </a:extLst>
          </p:cNvPr>
          <p:cNvCxnSpPr>
            <a:cxnSpLocks/>
          </p:cNvCxnSpPr>
          <p:nvPr/>
        </p:nvCxnSpPr>
        <p:spPr>
          <a:xfrm>
            <a:off x="2638048" y="5172362"/>
            <a:ext cx="4754880" cy="297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DD7B476-EB81-59AD-B4B2-34999094DFA4}"/>
              </a:ext>
            </a:extLst>
          </p:cNvPr>
          <p:cNvCxnSpPr>
            <a:cxnSpLocks/>
          </p:cNvCxnSpPr>
          <p:nvPr/>
        </p:nvCxnSpPr>
        <p:spPr>
          <a:xfrm>
            <a:off x="2628637" y="4160058"/>
            <a:ext cx="5877" cy="10244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686AD087-FF5E-DD30-202D-DA02B6A578F4}"/>
              </a:ext>
            </a:extLst>
          </p:cNvPr>
          <p:cNvSpPr/>
          <p:nvPr/>
        </p:nvSpPr>
        <p:spPr>
          <a:xfrm>
            <a:off x="7349233" y="51517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6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7718</TotalTime>
  <Words>13144</Words>
  <Application>Microsoft Macintosh PowerPoint</Application>
  <PresentationFormat>Widescreen</PresentationFormat>
  <Paragraphs>2313</Paragraphs>
  <Slides>99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1068</cp:revision>
  <cp:lastPrinted>2022-02-06T20:22:05Z</cp:lastPrinted>
  <dcterms:created xsi:type="dcterms:W3CDTF">2021-07-06T18:24:07Z</dcterms:created>
  <dcterms:modified xsi:type="dcterms:W3CDTF">2024-12-02T01:13:41Z</dcterms:modified>
  <cp:category/>
</cp:coreProperties>
</file>